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3"/>
  </p:notesMasterIdLst>
  <p:sldIdLst>
    <p:sldId id="3371" r:id="rId2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2" pos="958" userDrawn="1">
          <p15:clr>
            <a:srgbClr val="A4A3A4"/>
          </p15:clr>
        </p15:guide>
        <p15:guide id="53" orient="horz" pos="8160" userDrawn="1">
          <p15:clr>
            <a:srgbClr val="A4A3A4"/>
          </p15:clr>
        </p15:guide>
        <p15:guide id="54" pos="14398" userDrawn="1">
          <p15:clr>
            <a:srgbClr val="A4A3A4"/>
          </p15:clr>
        </p15:guide>
        <p15:guide id="55" orient="horz" pos="4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6FF"/>
    <a:srgbClr val="5178B3"/>
    <a:srgbClr val="2CB3EB"/>
    <a:srgbClr val="FC0D1B"/>
    <a:srgbClr val="FA7B87"/>
    <a:srgbClr val="FB4756"/>
    <a:srgbClr val="CA252D"/>
    <a:srgbClr val="FA4069"/>
    <a:srgbClr val="F63D93"/>
    <a:srgbClr val="6CB5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90" autoAdjust="0"/>
    <p:restoredTop sz="95469" autoAdjust="0"/>
  </p:normalViewPr>
  <p:slideViewPr>
    <p:cSldViewPr snapToGrid="0" snapToObjects="1">
      <p:cViewPr varScale="1">
        <p:scale>
          <a:sx n="36" d="100"/>
          <a:sy n="36" d="100"/>
        </p:scale>
        <p:origin x="948" y="90"/>
      </p:cViewPr>
      <p:guideLst>
        <p:guide pos="958"/>
        <p:guide orient="horz" pos="8160"/>
        <p:guide pos="14398"/>
        <p:guide orient="horz" pos="480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 Light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 Light" panose="020F0502020204030203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 Light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 Light" panose="020F0502020204030203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870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BBCCF403-77F5-E64B-B3A1-43CAED52C50B}"/>
              </a:ext>
            </a:extLst>
          </p:cNvPr>
          <p:cNvSpPr/>
          <p:nvPr userDrawn="1"/>
        </p:nvSpPr>
        <p:spPr>
          <a:xfrm>
            <a:off x="22302691" y="762000"/>
            <a:ext cx="554134" cy="55413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Lato Light" panose="020F050202020403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FA0A0-434E-E340-A675-5E45B45DDFED}"/>
              </a:ext>
            </a:extLst>
          </p:cNvPr>
          <p:cNvSpPr txBox="1"/>
          <p:nvPr userDrawn="1"/>
        </p:nvSpPr>
        <p:spPr>
          <a:xfrm>
            <a:off x="22390604" y="906444"/>
            <a:ext cx="378309" cy="3077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fld id="{C2130A1F-96FE-9345-9E91-FD9BE4197128}" type="slidenum">
              <a:rPr lang="en-US" sz="2000" b="0" i="0" spc="0" smtClean="0">
                <a:solidFill>
                  <a:schemeClr val="bg1"/>
                </a:solidFill>
                <a:latin typeface="Poppins Medium" pitchFamily="2" charset="77"/>
                <a:cs typeface="Poppins Medium" pitchFamily="2" charset="77"/>
              </a:rPr>
              <a:pPr algn="ctr"/>
              <a:t>‹#›</a:t>
            </a:fld>
            <a:endParaRPr lang="en-US" sz="2800" b="0" i="0" spc="0" dirty="0">
              <a:solidFill>
                <a:schemeClr val="bg1"/>
              </a:solidFill>
              <a:latin typeface="Poppins Medium" pitchFamily="2" charset="77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3105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6600" b="1" i="0" kern="1200">
          <a:solidFill>
            <a:schemeClr val="tx2"/>
          </a:solidFill>
          <a:latin typeface="Poppins" pitchFamily="2" charset="77"/>
          <a:ea typeface="+mj-ea"/>
          <a:cs typeface="+mj-cs"/>
        </a:defRPr>
      </a:lvl1pPr>
    </p:titleStyle>
    <p:bodyStyle>
      <a:lvl1pPr marL="0" indent="0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1pPr>
      <a:lvl2pPr marL="914171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7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2pPr>
      <a:lvl3pPr marL="1828343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9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3pPr>
      <a:lvl4pPr marL="2742514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4pPr>
      <a:lvl5pPr marL="3656685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B273A8-8ABC-0B4E-8354-B6AB5DD52BE0}"/>
              </a:ext>
            </a:extLst>
          </p:cNvPr>
          <p:cNvSpPr txBox="1"/>
          <p:nvPr/>
        </p:nvSpPr>
        <p:spPr>
          <a:xfrm>
            <a:off x="6277509" y="270622"/>
            <a:ext cx="117743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S&amp;OP SUCCESS FACTORS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3D5439-88A2-194F-A98A-BCA0B81549EF}"/>
              </a:ext>
            </a:extLst>
          </p:cNvPr>
          <p:cNvSpPr txBox="1"/>
          <p:nvPr/>
        </p:nvSpPr>
        <p:spPr>
          <a:xfrm>
            <a:off x="9753018" y="1507597"/>
            <a:ext cx="4942379" cy="707886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000" b="1" spc="300" dirty="0">
                <a:solidFill>
                  <a:schemeClr val="tx2"/>
                </a:solidFill>
                <a:latin typeface="Poppins Light" pitchFamily="2" charset="77"/>
                <a:cs typeface="Poppins Light" pitchFamily="2" charset="77"/>
              </a:rPr>
              <a:t>Attitudes &amp; Skills</a:t>
            </a: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87E38672-99EF-1A44-8A77-BDEDA30AA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2223" y="2888826"/>
            <a:ext cx="3312182" cy="4321360"/>
          </a:xfrm>
          <a:custGeom>
            <a:avLst/>
            <a:gdLst>
              <a:gd name="connsiteX0" fmla="*/ 174312 w 3312182"/>
              <a:gd name="connsiteY0" fmla="*/ 0 h 4321360"/>
              <a:gd name="connsiteX1" fmla="*/ 3166327 w 3312182"/>
              <a:gd name="connsiteY1" fmla="*/ 893926 h 4321360"/>
              <a:gd name="connsiteX2" fmla="*/ 3312182 w 3312182"/>
              <a:gd name="connsiteY2" fmla="*/ 1009178 h 4321360"/>
              <a:gd name="connsiteX3" fmla="*/ 0 w 3312182"/>
              <a:gd name="connsiteY3" fmla="*/ 4321360 h 4321360"/>
              <a:gd name="connsiteX4" fmla="*/ 0 w 3312182"/>
              <a:gd name="connsiteY4" fmla="*/ 3775 h 4321360"/>
              <a:gd name="connsiteX5" fmla="*/ 174312 w 3312182"/>
              <a:gd name="connsiteY5" fmla="*/ 0 h 4321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12182" h="4321360">
                <a:moveTo>
                  <a:pt x="174312" y="0"/>
                </a:moveTo>
                <a:cubicBezTo>
                  <a:pt x="1263848" y="9155"/>
                  <a:pt x="2343225" y="300480"/>
                  <a:pt x="3166327" y="893926"/>
                </a:cubicBezTo>
                <a:lnTo>
                  <a:pt x="3312182" y="1009178"/>
                </a:lnTo>
                <a:lnTo>
                  <a:pt x="0" y="4321360"/>
                </a:lnTo>
                <a:lnTo>
                  <a:pt x="0" y="3775"/>
                </a:lnTo>
                <a:lnTo>
                  <a:pt x="17431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4DE17E06-8E19-844D-9E3E-9EBCAF303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7601" y="2895374"/>
            <a:ext cx="3196606" cy="4314814"/>
          </a:xfrm>
          <a:custGeom>
            <a:avLst/>
            <a:gdLst>
              <a:gd name="connsiteX0" fmla="*/ 3196606 w 3196606"/>
              <a:gd name="connsiteY0" fmla="*/ 0 h 4314814"/>
              <a:gd name="connsiteX1" fmla="*/ 3196606 w 3196606"/>
              <a:gd name="connsiteY1" fmla="*/ 4314814 h 4314814"/>
              <a:gd name="connsiteX2" fmla="*/ 0 w 3196606"/>
              <a:gd name="connsiteY2" fmla="*/ 1118206 h 4314814"/>
              <a:gd name="connsiteX3" fmla="*/ 31706 w 3196606"/>
              <a:gd name="connsiteY3" fmla="*/ 1090089 h 4314814"/>
              <a:gd name="connsiteX4" fmla="*/ 627462 w 3196606"/>
              <a:gd name="connsiteY4" fmla="*/ 685824 h 4314814"/>
              <a:gd name="connsiteX5" fmla="*/ 3118436 w 3196606"/>
              <a:gd name="connsiteY5" fmla="*/ 1693 h 4314814"/>
              <a:gd name="connsiteX6" fmla="*/ 3196606 w 3196606"/>
              <a:gd name="connsiteY6" fmla="*/ 0 h 4314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96606" h="4314814">
                <a:moveTo>
                  <a:pt x="3196606" y="0"/>
                </a:moveTo>
                <a:lnTo>
                  <a:pt x="3196606" y="4314814"/>
                </a:lnTo>
                <a:lnTo>
                  <a:pt x="0" y="1118206"/>
                </a:lnTo>
                <a:lnTo>
                  <a:pt x="31706" y="1090089"/>
                </a:lnTo>
                <a:cubicBezTo>
                  <a:pt x="202808" y="948075"/>
                  <a:pt x="400215" y="812506"/>
                  <a:pt x="627462" y="685824"/>
                </a:cubicBezTo>
                <a:cubicBezTo>
                  <a:pt x="1356751" y="279180"/>
                  <a:pt x="2231456" y="47539"/>
                  <a:pt x="3118436" y="1693"/>
                </a:cubicBezTo>
                <a:lnTo>
                  <a:pt x="319660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44E08746-18E6-C54C-B2DB-35223846D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2744" y="3977915"/>
            <a:ext cx="4561481" cy="3322792"/>
          </a:xfrm>
          <a:custGeom>
            <a:avLst/>
            <a:gdLst>
              <a:gd name="connsiteX0" fmla="*/ 3322793 w 4561481"/>
              <a:gd name="connsiteY0" fmla="*/ 0 h 3322792"/>
              <a:gd name="connsiteX1" fmla="*/ 3340345 w 4561481"/>
              <a:gd name="connsiteY1" fmla="*/ 13869 h 3322792"/>
              <a:gd name="connsiteX2" fmla="*/ 4415490 w 4561481"/>
              <a:gd name="connsiteY2" fmla="*/ 1747227 h 3322792"/>
              <a:gd name="connsiteX3" fmla="*/ 4543986 w 4561481"/>
              <a:gd name="connsiteY3" fmla="*/ 3291252 h 3322792"/>
              <a:gd name="connsiteX4" fmla="*/ 4540392 w 4561481"/>
              <a:gd name="connsiteY4" fmla="*/ 3322792 h 3322792"/>
              <a:gd name="connsiteX5" fmla="*/ 0 w 4561481"/>
              <a:gd name="connsiteY5" fmla="*/ 3322792 h 3322792"/>
              <a:gd name="connsiteX6" fmla="*/ 3322793 w 4561481"/>
              <a:gd name="connsiteY6" fmla="*/ 0 h 3322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61481" h="3322792">
                <a:moveTo>
                  <a:pt x="3322793" y="0"/>
                </a:moveTo>
                <a:lnTo>
                  <a:pt x="3340345" y="13869"/>
                </a:lnTo>
                <a:cubicBezTo>
                  <a:pt x="3849088" y="454423"/>
                  <a:pt x="4231778" y="1030238"/>
                  <a:pt x="4415490" y="1747227"/>
                </a:cubicBezTo>
                <a:cubicBezTo>
                  <a:pt x="4555334" y="2293377"/>
                  <a:pt x="4586180" y="2810870"/>
                  <a:pt x="4543986" y="3291252"/>
                </a:cubicBezTo>
                <a:lnTo>
                  <a:pt x="4540392" y="3322792"/>
                </a:lnTo>
                <a:lnTo>
                  <a:pt x="0" y="3322792"/>
                </a:lnTo>
                <a:lnTo>
                  <a:pt x="3322793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5784DBAE-73A7-5342-9B70-1A68AFCAC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3000" y="4098671"/>
            <a:ext cx="4110686" cy="3202036"/>
          </a:xfrm>
          <a:custGeom>
            <a:avLst/>
            <a:gdLst>
              <a:gd name="connsiteX0" fmla="*/ 908649 w 4110686"/>
              <a:gd name="connsiteY0" fmla="*/ 0 h 3202036"/>
              <a:gd name="connsiteX1" fmla="*/ 4110686 w 4110686"/>
              <a:gd name="connsiteY1" fmla="*/ 3202036 h 3202036"/>
              <a:gd name="connsiteX2" fmla="*/ 150633 w 4110686"/>
              <a:gd name="connsiteY2" fmla="*/ 3202036 h 3202036"/>
              <a:gd name="connsiteX3" fmla="*/ 147518 w 4110686"/>
              <a:gd name="connsiteY3" fmla="*/ 3190036 h 3202036"/>
              <a:gd name="connsiteX4" fmla="*/ 873844 w 4110686"/>
              <a:gd name="connsiteY4" fmla="*/ 30865 h 3202036"/>
              <a:gd name="connsiteX5" fmla="*/ 908649 w 4110686"/>
              <a:gd name="connsiteY5" fmla="*/ 0 h 3202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10686" h="3202036">
                <a:moveTo>
                  <a:pt x="908649" y="0"/>
                </a:moveTo>
                <a:lnTo>
                  <a:pt x="4110686" y="3202036"/>
                </a:lnTo>
                <a:lnTo>
                  <a:pt x="150633" y="3202036"/>
                </a:lnTo>
                <a:lnTo>
                  <a:pt x="147518" y="3190036"/>
                </a:lnTo>
                <a:cubicBezTo>
                  <a:pt x="-32828" y="2475700"/>
                  <a:pt x="-255169" y="1101831"/>
                  <a:pt x="873844" y="30865"/>
                </a:cubicBezTo>
                <a:lnTo>
                  <a:pt x="908649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3196E3B9-9119-084C-8E5A-F4CFE09DA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3426" y="7428723"/>
            <a:ext cx="4760260" cy="3779984"/>
          </a:xfrm>
          <a:custGeom>
            <a:avLst/>
            <a:gdLst>
              <a:gd name="connsiteX0" fmla="*/ 833969 w 4760260"/>
              <a:gd name="connsiteY0" fmla="*/ 0 h 3779984"/>
              <a:gd name="connsiteX1" fmla="*/ 4760260 w 4760260"/>
              <a:gd name="connsiteY1" fmla="*/ 0 h 3779984"/>
              <a:gd name="connsiteX2" fmla="*/ 980276 w 4760260"/>
              <a:gd name="connsiteY2" fmla="*/ 3779984 h 3779984"/>
              <a:gd name="connsiteX3" fmla="*/ 979947 w 4760260"/>
              <a:gd name="connsiteY3" fmla="*/ 3779386 h 3779984"/>
              <a:gd name="connsiteX4" fmla="*/ 949885 w 4760260"/>
              <a:gd name="connsiteY4" fmla="*/ 3743712 h 3779984"/>
              <a:gd name="connsiteX5" fmla="*/ 657948 w 4760260"/>
              <a:gd name="connsiteY5" fmla="*/ 3404191 h 3779984"/>
              <a:gd name="connsiteX6" fmla="*/ 844407 w 4760260"/>
              <a:gd name="connsiteY6" fmla="*/ 3170813 h 3779984"/>
              <a:gd name="connsiteX7" fmla="*/ 521846 w 4760260"/>
              <a:gd name="connsiteY7" fmla="*/ 2953767 h 3779984"/>
              <a:gd name="connsiteX8" fmla="*/ 323819 w 4760260"/>
              <a:gd name="connsiteY8" fmla="*/ 2595875 h 3779984"/>
              <a:gd name="connsiteX9" fmla="*/ 106056 w 4760260"/>
              <a:gd name="connsiteY9" fmla="*/ 1993720 h 3779984"/>
              <a:gd name="connsiteX10" fmla="*/ 907013 w 4760260"/>
              <a:gd name="connsiteY10" fmla="*/ 277748 h 3779984"/>
              <a:gd name="connsiteX11" fmla="*/ 844190 w 4760260"/>
              <a:gd name="connsiteY11" fmla="*/ 37727 h 3779984"/>
              <a:gd name="connsiteX12" fmla="*/ 833969 w 4760260"/>
              <a:gd name="connsiteY12" fmla="*/ 0 h 3779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760260" h="3779984">
                <a:moveTo>
                  <a:pt x="833969" y="0"/>
                </a:moveTo>
                <a:lnTo>
                  <a:pt x="4760260" y="0"/>
                </a:lnTo>
                <a:lnTo>
                  <a:pt x="980276" y="3779984"/>
                </a:lnTo>
                <a:lnTo>
                  <a:pt x="979947" y="3779386"/>
                </a:lnTo>
                <a:cubicBezTo>
                  <a:pt x="971603" y="3767244"/>
                  <a:pt x="961666" y="3755364"/>
                  <a:pt x="949885" y="3743712"/>
                </a:cubicBezTo>
                <a:cubicBezTo>
                  <a:pt x="949885" y="3743712"/>
                  <a:pt x="662031" y="3594703"/>
                  <a:pt x="657948" y="3404191"/>
                </a:cubicBezTo>
                <a:cubicBezTo>
                  <a:pt x="653864" y="3213680"/>
                  <a:pt x="844407" y="3170813"/>
                  <a:pt x="844407" y="3170813"/>
                </a:cubicBezTo>
                <a:cubicBezTo>
                  <a:pt x="844407" y="3170813"/>
                  <a:pt x="534095" y="3159247"/>
                  <a:pt x="521846" y="2953767"/>
                </a:cubicBezTo>
                <a:cubicBezTo>
                  <a:pt x="510278" y="2747604"/>
                  <a:pt x="649782" y="2731956"/>
                  <a:pt x="323819" y="2595875"/>
                </a:cubicBezTo>
                <a:cubicBezTo>
                  <a:pt x="-2825" y="2460475"/>
                  <a:pt x="-95373" y="2335962"/>
                  <a:pt x="106056" y="1993720"/>
                </a:cubicBezTo>
                <a:cubicBezTo>
                  <a:pt x="308167" y="1652157"/>
                  <a:pt x="984591" y="689391"/>
                  <a:pt x="907013" y="277748"/>
                </a:cubicBezTo>
                <a:cubicBezTo>
                  <a:pt x="897231" y="226293"/>
                  <a:pt x="873498" y="144358"/>
                  <a:pt x="844190" y="37727"/>
                </a:cubicBezTo>
                <a:lnTo>
                  <a:pt x="833969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DCDBA7F4-D163-D84D-ABB1-90D596784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2743" y="7428723"/>
            <a:ext cx="4525802" cy="3054959"/>
          </a:xfrm>
          <a:custGeom>
            <a:avLst/>
            <a:gdLst>
              <a:gd name="connsiteX0" fmla="*/ 0 w 4525802"/>
              <a:gd name="connsiteY0" fmla="*/ 0 h 3054959"/>
              <a:gd name="connsiteX1" fmla="*/ 4525802 w 4525802"/>
              <a:gd name="connsiteY1" fmla="*/ 0 h 3054959"/>
              <a:gd name="connsiteX2" fmla="*/ 4516970 w 4525802"/>
              <a:gd name="connsiteY2" fmla="*/ 77503 h 3054959"/>
              <a:gd name="connsiteX3" fmla="*/ 3087679 w 4525802"/>
              <a:gd name="connsiteY3" fmla="*/ 3019189 h 3054959"/>
              <a:gd name="connsiteX4" fmla="*/ 3054959 w 4525802"/>
              <a:gd name="connsiteY4" fmla="*/ 3054959 h 3054959"/>
              <a:gd name="connsiteX5" fmla="*/ 0 w 4525802"/>
              <a:gd name="connsiteY5" fmla="*/ 0 h 3054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25802" h="3054959">
                <a:moveTo>
                  <a:pt x="0" y="0"/>
                </a:moveTo>
                <a:lnTo>
                  <a:pt x="4525802" y="0"/>
                </a:lnTo>
                <a:lnTo>
                  <a:pt x="4516970" y="77503"/>
                </a:lnTo>
                <a:cubicBezTo>
                  <a:pt x="4320344" y="1480834"/>
                  <a:pt x="3520292" y="2537485"/>
                  <a:pt x="3087679" y="3019189"/>
                </a:cubicBezTo>
                <a:lnTo>
                  <a:pt x="3054959" y="305495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55239D8-3440-104C-A0F6-877F06E5E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6137" y="7519244"/>
            <a:ext cx="3848071" cy="5434756"/>
          </a:xfrm>
          <a:custGeom>
            <a:avLst/>
            <a:gdLst>
              <a:gd name="connsiteX0" fmla="*/ 3848071 w 3848071"/>
              <a:gd name="connsiteY0" fmla="*/ 0 h 5434756"/>
              <a:gd name="connsiteX1" fmla="*/ 3848071 w 3848071"/>
              <a:gd name="connsiteY1" fmla="*/ 5434756 h 5434756"/>
              <a:gd name="connsiteX2" fmla="*/ 2702325 w 3848071"/>
              <a:gd name="connsiteY2" fmla="*/ 5434756 h 5434756"/>
              <a:gd name="connsiteX3" fmla="*/ 2680007 w 3848071"/>
              <a:gd name="connsiteY3" fmla="*/ 5355215 h 5434756"/>
              <a:gd name="connsiteX4" fmla="*/ 1688593 w 3848071"/>
              <a:gd name="connsiteY4" fmla="*/ 4568331 h 5434756"/>
              <a:gd name="connsiteX5" fmla="*/ 131592 w 3848071"/>
              <a:gd name="connsiteY5" fmla="*/ 4522064 h 5434756"/>
              <a:gd name="connsiteX6" fmla="*/ 14617 w 3848071"/>
              <a:gd name="connsiteY6" fmla="*/ 3894679 h 5434756"/>
              <a:gd name="connsiteX7" fmla="*/ 15718 w 3848071"/>
              <a:gd name="connsiteY7" fmla="*/ 3832353 h 5434756"/>
              <a:gd name="connsiteX8" fmla="*/ 3848071 w 3848071"/>
              <a:gd name="connsiteY8" fmla="*/ 0 h 5434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48071" h="5434756">
                <a:moveTo>
                  <a:pt x="3848071" y="0"/>
                </a:moveTo>
                <a:lnTo>
                  <a:pt x="3848071" y="5434756"/>
                </a:lnTo>
                <a:lnTo>
                  <a:pt x="2702325" y="5434756"/>
                </a:lnTo>
                <a:lnTo>
                  <a:pt x="2680007" y="5355215"/>
                </a:lnTo>
                <a:cubicBezTo>
                  <a:pt x="2548584" y="4947315"/>
                  <a:pt x="2271447" y="4545197"/>
                  <a:pt x="1688593" y="4568331"/>
                </a:cubicBezTo>
                <a:cubicBezTo>
                  <a:pt x="522884" y="4614598"/>
                  <a:pt x="411281" y="4958882"/>
                  <a:pt x="131592" y="4522064"/>
                </a:cubicBezTo>
                <a:cubicBezTo>
                  <a:pt x="-43213" y="4248628"/>
                  <a:pt x="2083" y="4050408"/>
                  <a:pt x="14617" y="3894679"/>
                </a:cubicBezTo>
                <a:lnTo>
                  <a:pt x="15718" y="3832353"/>
                </a:lnTo>
                <a:lnTo>
                  <a:pt x="384807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B579BE28-8086-724A-A06E-540EC7FA6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2223" y="7519244"/>
            <a:ext cx="3058034" cy="5434756"/>
          </a:xfrm>
          <a:custGeom>
            <a:avLst/>
            <a:gdLst>
              <a:gd name="connsiteX0" fmla="*/ 0 w 3058034"/>
              <a:gd name="connsiteY0" fmla="*/ 0 h 5434756"/>
              <a:gd name="connsiteX1" fmla="*/ 3058034 w 3058034"/>
              <a:gd name="connsiteY1" fmla="*/ 3058034 h 5434756"/>
              <a:gd name="connsiteX2" fmla="*/ 3048936 w 3058034"/>
              <a:gd name="connsiteY2" fmla="*/ 3067628 h 5434756"/>
              <a:gd name="connsiteX3" fmla="*/ 2897292 w 3058034"/>
              <a:gd name="connsiteY3" fmla="*/ 3216374 h 5434756"/>
              <a:gd name="connsiteX4" fmla="*/ 2538482 w 3058034"/>
              <a:gd name="connsiteY4" fmla="*/ 5431992 h 5434756"/>
              <a:gd name="connsiteX5" fmla="*/ 2539174 w 3058034"/>
              <a:gd name="connsiteY5" fmla="*/ 5434756 h 5434756"/>
              <a:gd name="connsiteX6" fmla="*/ 0 w 3058034"/>
              <a:gd name="connsiteY6" fmla="*/ 5434756 h 5434756"/>
              <a:gd name="connsiteX7" fmla="*/ 0 w 3058034"/>
              <a:gd name="connsiteY7" fmla="*/ 0 h 5434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58034" h="5434756">
                <a:moveTo>
                  <a:pt x="0" y="0"/>
                </a:moveTo>
                <a:lnTo>
                  <a:pt x="3058034" y="3058034"/>
                </a:lnTo>
                <a:lnTo>
                  <a:pt x="3048936" y="3067628"/>
                </a:lnTo>
                <a:cubicBezTo>
                  <a:pt x="2954776" y="3165161"/>
                  <a:pt x="2897292" y="3216374"/>
                  <a:pt x="2897292" y="3216374"/>
                </a:cubicBezTo>
                <a:cubicBezTo>
                  <a:pt x="2897292" y="3216374"/>
                  <a:pt x="2299604" y="4340132"/>
                  <a:pt x="2538482" y="5431992"/>
                </a:cubicBezTo>
                <a:lnTo>
                  <a:pt x="2539174" y="5434756"/>
                </a:lnTo>
                <a:lnTo>
                  <a:pt x="0" y="543475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1" name="Freeform 969">
            <a:extLst>
              <a:ext uri="{FF2B5EF4-FFF2-40B4-BE49-F238E27FC236}">
                <a16:creationId xmlns:a16="http://schemas.microsoft.com/office/drawing/2014/main" id="{EFED8897-C566-784E-9BF0-7881E30FB7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500700" y="10253997"/>
            <a:ext cx="840182" cy="957348"/>
          </a:xfrm>
          <a:custGeom>
            <a:avLst/>
            <a:gdLst>
              <a:gd name="T0" fmla="*/ 716677 w 256815"/>
              <a:gd name="T1" fmla="*/ 4947853 h 293327"/>
              <a:gd name="T2" fmla="*/ 1369698 w 256815"/>
              <a:gd name="T3" fmla="*/ 4567981 h 293327"/>
              <a:gd name="T4" fmla="*/ 1085783 w 256815"/>
              <a:gd name="T5" fmla="*/ 4195282 h 293327"/>
              <a:gd name="T6" fmla="*/ 1547187 w 256815"/>
              <a:gd name="T7" fmla="*/ 4998031 h 293327"/>
              <a:gd name="T8" fmla="*/ 1043188 w 256815"/>
              <a:gd name="T9" fmla="*/ 5327736 h 293327"/>
              <a:gd name="T10" fmla="*/ 539234 w 256815"/>
              <a:gd name="T11" fmla="*/ 4998031 h 293327"/>
              <a:gd name="T12" fmla="*/ 1000601 w 256815"/>
              <a:gd name="T13" fmla="*/ 4195282 h 293327"/>
              <a:gd name="T14" fmla="*/ 2212240 w 256815"/>
              <a:gd name="T15" fmla="*/ 4292229 h 293327"/>
              <a:gd name="T16" fmla="*/ 3459299 w 256815"/>
              <a:gd name="T17" fmla="*/ 2906367 h 293327"/>
              <a:gd name="T18" fmla="*/ 2212240 w 256815"/>
              <a:gd name="T19" fmla="*/ 1506311 h 293327"/>
              <a:gd name="T20" fmla="*/ 557289 w 256815"/>
              <a:gd name="T21" fmla="*/ 1661828 h 293327"/>
              <a:gd name="T22" fmla="*/ 557289 w 256815"/>
              <a:gd name="T23" fmla="*/ 4043965 h 293327"/>
              <a:gd name="T24" fmla="*/ 1907743 w 256815"/>
              <a:gd name="T25" fmla="*/ 4757198 h 293327"/>
              <a:gd name="T26" fmla="*/ 1500470 w 256815"/>
              <a:gd name="T27" fmla="*/ 1740250 h 293327"/>
              <a:gd name="T28" fmla="*/ 1557636 w 256815"/>
              <a:gd name="T29" fmla="*/ 249684 h 293327"/>
              <a:gd name="T30" fmla="*/ 1093210 w 256815"/>
              <a:gd name="T31" fmla="*/ 1390795 h 293327"/>
              <a:gd name="T32" fmla="*/ 543000 w 256815"/>
              <a:gd name="T33" fmla="*/ 1069848 h 293327"/>
              <a:gd name="T34" fmla="*/ 678813 w 256815"/>
              <a:gd name="T35" fmla="*/ 28544 h 293327"/>
              <a:gd name="T36" fmla="*/ 1050341 w 256815"/>
              <a:gd name="T37" fmla="*/ 1212485 h 293327"/>
              <a:gd name="T38" fmla="*/ 1414737 w 256815"/>
              <a:gd name="T39" fmla="*/ 28544 h 293327"/>
              <a:gd name="T40" fmla="*/ 1664802 w 256815"/>
              <a:gd name="T41" fmla="*/ 1775929 h 293327"/>
              <a:gd name="T42" fmla="*/ 1050341 w 256815"/>
              <a:gd name="T43" fmla="*/ 5798487 h 293327"/>
              <a:gd name="T44" fmla="*/ 421598 w 256815"/>
              <a:gd name="T45" fmla="*/ 1775929 h 293327"/>
              <a:gd name="T46" fmla="*/ 2084769 w 256815"/>
              <a:gd name="T47" fmla="*/ 0 h 293327"/>
              <a:gd name="T48" fmla="*/ 2653782 w 256815"/>
              <a:gd name="T49" fmla="*/ 532641 h 293327"/>
              <a:gd name="T50" fmla="*/ 3309210 w 256815"/>
              <a:gd name="T51" fmla="*/ 262747 h 293327"/>
              <a:gd name="T52" fmla="*/ 3935843 w 256815"/>
              <a:gd name="T53" fmla="*/ 809690 h 293327"/>
              <a:gd name="T54" fmla="*/ 4310386 w 256815"/>
              <a:gd name="T55" fmla="*/ 1179009 h 293327"/>
              <a:gd name="T56" fmla="*/ 4843358 w 256815"/>
              <a:gd name="T57" fmla="*/ 1626464 h 293327"/>
              <a:gd name="T58" fmla="*/ 4490414 w 256815"/>
              <a:gd name="T59" fmla="*/ 2088086 h 293327"/>
              <a:gd name="T60" fmla="*/ 5131496 w 256815"/>
              <a:gd name="T61" fmla="*/ 2670486 h 293327"/>
              <a:gd name="T62" fmla="*/ 4591266 w 256815"/>
              <a:gd name="T63" fmla="*/ 3323903 h 293327"/>
              <a:gd name="T64" fmla="*/ 4843358 w 256815"/>
              <a:gd name="T65" fmla="*/ 4140674 h 293327"/>
              <a:gd name="T66" fmla="*/ 4310386 w 256815"/>
              <a:gd name="T67" fmla="*/ 4595220 h 293327"/>
              <a:gd name="T68" fmla="*/ 3935843 w 256815"/>
              <a:gd name="T69" fmla="*/ 4964558 h 293327"/>
              <a:gd name="T70" fmla="*/ 3309210 w 256815"/>
              <a:gd name="T71" fmla="*/ 5511442 h 293327"/>
              <a:gd name="T72" fmla="*/ 2653782 w 256815"/>
              <a:gd name="T73" fmla="*/ 5234445 h 293327"/>
              <a:gd name="T74" fmla="*/ 2084769 w 256815"/>
              <a:gd name="T75" fmla="*/ 5767122 h 293327"/>
              <a:gd name="T76" fmla="*/ 2423295 w 256815"/>
              <a:gd name="T77" fmla="*/ 5589582 h 293327"/>
              <a:gd name="T78" fmla="*/ 2545769 w 256815"/>
              <a:gd name="T79" fmla="*/ 5071109 h 293327"/>
              <a:gd name="T80" fmla="*/ 3316416 w 256815"/>
              <a:gd name="T81" fmla="*/ 5312585 h 293327"/>
              <a:gd name="T82" fmla="*/ 3770178 w 256815"/>
              <a:gd name="T83" fmla="*/ 5120829 h 293327"/>
              <a:gd name="T84" fmla="*/ 3611723 w 256815"/>
              <a:gd name="T85" fmla="*/ 4616526 h 293327"/>
              <a:gd name="T86" fmla="*/ 4403996 w 256815"/>
              <a:gd name="T87" fmla="*/ 4438985 h 293327"/>
              <a:gd name="T88" fmla="*/ 4684926 w 256815"/>
              <a:gd name="T89" fmla="*/ 4055459 h 293327"/>
              <a:gd name="T90" fmla="*/ 4339189 w 256815"/>
              <a:gd name="T91" fmla="*/ 3799780 h 293327"/>
              <a:gd name="T92" fmla="*/ 4519224 w 256815"/>
              <a:gd name="T93" fmla="*/ 3146360 h 293327"/>
              <a:gd name="T94" fmla="*/ 4951381 w 256815"/>
              <a:gd name="T95" fmla="*/ 2670486 h 293327"/>
              <a:gd name="T96" fmla="*/ 4425601 w 256815"/>
              <a:gd name="T97" fmla="*/ 2542652 h 293327"/>
              <a:gd name="T98" fmla="*/ 4670527 w 256815"/>
              <a:gd name="T99" fmla="*/ 1782706 h 293327"/>
              <a:gd name="T100" fmla="*/ 4476008 w 256815"/>
              <a:gd name="T101" fmla="*/ 1342367 h 293327"/>
              <a:gd name="T102" fmla="*/ 4079887 w 256815"/>
              <a:gd name="T103" fmla="*/ 1512807 h 293327"/>
              <a:gd name="T104" fmla="*/ 3590120 w 256815"/>
              <a:gd name="T105" fmla="*/ 1036980 h 293327"/>
              <a:gd name="T106" fmla="*/ 3395668 w 256815"/>
              <a:gd name="T107" fmla="*/ 440355 h 293327"/>
              <a:gd name="T108" fmla="*/ 3129148 w 256815"/>
              <a:gd name="T109" fmla="*/ 781276 h 293327"/>
              <a:gd name="T110" fmla="*/ 2473752 w 256815"/>
              <a:gd name="T111" fmla="*/ 603728 h 293327"/>
              <a:gd name="T112" fmla="*/ 2084769 w 256815"/>
              <a:gd name="T113" fmla="*/ 170505 h 29332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56815" h="293327">
                <a:moveTo>
                  <a:pt x="52209" y="221290"/>
                </a:moveTo>
                <a:lnTo>
                  <a:pt x="35868" y="231080"/>
                </a:lnTo>
                <a:lnTo>
                  <a:pt x="35868" y="250296"/>
                </a:lnTo>
                <a:lnTo>
                  <a:pt x="52209" y="259723"/>
                </a:lnTo>
                <a:lnTo>
                  <a:pt x="68550" y="250296"/>
                </a:lnTo>
                <a:lnTo>
                  <a:pt x="68550" y="231080"/>
                </a:lnTo>
                <a:lnTo>
                  <a:pt x="52209" y="221290"/>
                </a:lnTo>
                <a:close/>
                <a:moveTo>
                  <a:pt x="50078" y="212226"/>
                </a:moveTo>
                <a:cubicBezTo>
                  <a:pt x="51143" y="211138"/>
                  <a:pt x="52564" y="211138"/>
                  <a:pt x="54341" y="212226"/>
                </a:cubicBezTo>
                <a:lnTo>
                  <a:pt x="74945" y="224553"/>
                </a:lnTo>
                <a:cubicBezTo>
                  <a:pt x="76366" y="225278"/>
                  <a:pt x="77432" y="226366"/>
                  <a:pt x="77432" y="228179"/>
                </a:cubicBezTo>
                <a:lnTo>
                  <a:pt x="77432" y="252834"/>
                </a:lnTo>
                <a:cubicBezTo>
                  <a:pt x="77432" y="254284"/>
                  <a:pt x="76366" y="255735"/>
                  <a:pt x="74945" y="256460"/>
                </a:cubicBezTo>
                <a:lnTo>
                  <a:pt x="54341" y="268787"/>
                </a:lnTo>
                <a:cubicBezTo>
                  <a:pt x="53630" y="269150"/>
                  <a:pt x="52564" y="269512"/>
                  <a:pt x="52209" y="269512"/>
                </a:cubicBezTo>
                <a:cubicBezTo>
                  <a:pt x="51143" y="269512"/>
                  <a:pt x="50433" y="269150"/>
                  <a:pt x="50078" y="268787"/>
                </a:cubicBezTo>
                <a:lnTo>
                  <a:pt x="29473" y="256460"/>
                </a:lnTo>
                <a:cubicBezTo>
                  <a:pt x="27697" y="255735"/>
                  <a:pt x="26987" y="254284"/>
                  <a:pt x="26987" y="252834"/>
                </a:cubicBezTo>
                <a:lnTo>
                  <a:pt x="26987" y="228179"/>
                </a:lnTo>
                <a:cubicBezTo>
                  <a:pt x="26987" y="226366"/>
                  <a:pt x="27697" y="225278"/>
                  <a:pt x="29473" y="224553"/>
                </a:cubicBezTo>
                <a:lnTo>
                  <a:pt x="50078" y="212226"/>
                </a:lnTo>
                <a:close/>
                <a:moveTo>
                  <a:pt x="110717" y="76200"/>
                </a:moveTo>
                <a:cubicBezTo>
                  <a:pt x="150268" y="76200"/>
                  <a:pt x="182199" y="107478"/>
                  <a:pt x="182199" y="147024"/>
                </a:cubicBezTo>
                <a:cubicBezTo>
                  <a:pt x="182199" y="185492"/>
                  <a:pt x="150268" y="217129"/>
                  <a:pt x="110717" y="217129"/>
                </a:cubicBezTo>
                <a:cubicBezTo>
                  <a:pt x="108539" y="217129"/>
                  <a:pt x="106362" y="215331"/>
                  <a:pt x="106362" y="212814"/>
                </a:cubicBezTo>
                <a:cubicBezTo>
                  <a:pt x="106362" y="210298"/>
                  <a:pt x="108539" y="208500"/>
                  <a:pt x="110717" y="208500"/>
                </a:cubicBezTo>
                <a:cubicBezTo>
                  <a:pt x="145188" y="208500"/>
                  <a:pt x="173128" y="180818"/>
                  <a:pt x="173128" y="147024"/>
                </a:cubicBezTo>
                <a:cubicBezTo>
                  <a:pt x="173128" y="112870"/>
                  <a:pt x="145188" y="85188"/>
                  <a:pt x="110717" y="85188"/>
                </a:cubicBezTo>
                <a:cubicBezTo>
                  <a:pt x="108539" y="85188"/>
                  <a:pt x="106362" y="82671"/>
                  <a:pt x="106362" y="80155"/>
                </a:cubicBezTo>
                <a:cubicBezTo>
                  <a:pt x="106362" y="77638"/>
                  <a:pt x="108539" y="76200"/>
                  <a:pt x="110717" y="76200"/>
                </a:cubicBezTo>
                <a:close/>
                <a:moveTo>
                  <a:pt x="27177" y="12628"/>
                </a:moveTo>
                <a:cubicBezTo>
                  <a:pt x="15734" y="20926"/>
                  <a:pt x="8940" y="33554"/>
                  <a:pt x="8940" y="48347"/>
                </a:cubicBezTo>
                <a:cubicBezTo>
                  <a:pt x="8940" y="62418"/>
                  <a:pt x="16449" y="76128"/>
                  <a:pt x="27892" y="84066"/>
                </a:cubicBezTo>
                <a:cubicBezTo>
                  <a:pt x="29322" y="85148"/>
                  <a:pt x="30038" y="86591"/>
                  <a:pt x="30038" y="88034"/>
                </a:cubicBezTo>
                <a:lnTo>
                  <a:pt x="30038" y="200963"/>
                </a:lnTo>
                <a:cubicBezTo>
                  <a:pt x="30038" y="202046"/>
                  <a:pt x="29322" y="203850"/>
                  <a:pt x="27892" y="204571"/>
                </a:cubicBezTo>
                <a:cubicBezTo>
                  <a:pt x="16449" y="212870"/>
                  <a:pt x="8940" y="226219"/>
                  <a:pt x="8940" y="240651"/>
                </a:cubicBezTo>
                <a:cubicBezTo>
                  <a:pt x="8940" y="264824"/>
                  <a:pt x="28250" y="284307"/>
                  <a:pt x="52566" y="284307"/>
                </a:cubicBezTo>
                <a:cubicBezTo>
                  <a:pt x="76167" y="284307"/>
                  <a:pt x="95477" y="264824"/>
                  <a:pt x="95477" y="240651"/>
                </a:cubicBezTo>
                <a:cubicBezTo>
                  <a:pt x="95477" y="226219"/>
                  <a:pt x="88683" y="212870"/>
                  <a:pt x="76882" y="204571"/>
                </a:cubicBezTo>
                <a:cubicBezTo>
                  <a:pt x="75452" y="203850"/>
                  <a:pt x="75094" y="202046"/>
                  <a:pt x="75094" y="200963"/>
                </a:cubicBezTo>
                <a:lnTo>
                  <a:pt x="75094" y="88034"/>
                </a:lnTo>
                <a:cubicBezTo>
                  <a:pt x="75094" y="86591"/>
                  <a:pt x="75452" y="85148"/>
                  <a:pt x="76882" y="84066"/>
                </a:cubicBezTo>
                <a:cubicBezTo>
                  <a:pt x="88683" y="76128"/>
                  <a:pt x="95477" y="62418"/>
                  <a:pt x="95477" y="48347"/>
                </a:cubicBezTo>
                <a:cubicBezTo>
                  <a:pt x="95477" y="33554"/>
                  <a:pt x="89041" y="20926"/>
                  <a:pt x="77955" y="12628"/>
                </a:cubicBezTo>
                <a:lnTo>
                  <a:pt x="77955" y="54119"/>
                </a:lnTo>
                <a:cubicBezTo>
                  <a:pt x="77955" y="55923"/>
                  <a:pt x="76882" y="57367"/>
                  <a:pt x="75452" y="58088"/>
                </a:cubicBezTo>
                <a:lnTo>
                  <a:pt x="54712" y="70355"/>
                </a:lnTo>
                <a:cubicBezTo>
                  <a:pt x="52924" y="71077"/>
                  <a:pt x="51493" y="71077"/>
                  <a:pt x="50420" y="70355"/>
                </a:cubicBezTo>
                <a:lnTo>
                  <a:pt x="29680" y="58088"/>
                </a:lnTo>
                <a:cubicBezTo>
                  <a:pt x="27892" y="57367"/>
                  <a:pt x="27177" y="55923"/>
                  <a:pt x="27177" y="54119"/>
                </a:cubicBezTo>
                <a:lnTo>
                  <a:pt x="27177" y="12628"/>
                </a:lnTo>
                <a:close/>
                <a:moveTo>
                  <a:pt x="29680" y="1082"/>
                </a:moveTo>
                <a:cubicBezTo>
                  <a:pt x="30753" y="0"/>
                  <a:pt x="32541" y="0"/>
                  <a:pt x="33971" y="1443"/>
                </a:cubicBezTo>
                <a:cubicBezTo>
                  <a:pt x="35402" y="1804"/>
                  <a:pt x="36117" y="3247"/>
                  <a:pt x="36117" y="4690"/>
                </a:cubicBezTo>
                <a:lnTo>
                  <a:pt x="36117" y="51955"/>
                </a:lnTo>
                <a:lnTo>
                  <a:pt x="52566" y="61335"/>
                </a:lnTo>
                <a:lnTo>
                  <a:pt x="69015" y="51955"/>
                </a:lnTo>
                <a:lnTo>
                  <a:pt x="69015" y="4690"/>
                </a:lnTo>
                <a:cubicBezTo>
                  <a:pt x="69015" y="3247"/>
                  <a:pt x="69731" y="1804"/>
                  <a:pt x="70803" y="1443"/>
                </a:cubicBezTo>
                <a:cubicBezTo>
                  <a:pt x="72234" y="0"/>
                  <a:pt x="73664" y="0"/>
                  <a:pt x="75452" y="1082"/>
                </a:cubicBezTo>
                <a:cubicBezTo>
                  <a:pt x="93689" y="10102"/>
                  <a:pt x="104417" y="27781"/>
                  <a:pt x="104417" y="48347"/>
                </a:cubicBezTo>
                <a:cubicBezTo>
                  <a:pt x="104417" y="64582"/>
                  <a:pt x="96908" y="80097"/>
                  <a:pt x="83319" y="89838"/>
                </a:cubicBezTo>
                <a:lnTo>
                  <a:pt x="83319" y="198438"/>
                </a:lnTo>
                <a:cubicBezTo>
                  <a:pt x="96908" y="208901"/>
                  <a:pt x="104417" y="223694"/>
                  <a:pt x="104417" y="240651"/>
                </a:cubicBezTo>
                <a:cubicBezTo>
                  <a:pt x="104417" y="269515"/>
                  <a:pt x="81531" y="293327"/>
                  <a:pt x="52566" y="293327"/>
                </a:cubicBezTo>
                <a:cubicBezTo>
                  <a:pt x="23959" y="293327"/>
                  <a:pt x="0" y="269515"/>
                  <a:pt x="0" y="240651"/>
                </a:cubicBezTo>
                <a:cubicBezTo>
                  <a:pt x="0" y="223694"/>
                  <a:pt x="8224" y="208901"/>
                  <a:pt x="21098" y="198438"/>
                </a:cubicBezTo>
                <a:lnTo>
                  <a:pt x="21098" y="89838"/>
                </a:lnTo>
                <a:cubicBezTo>
                  <a:pt x="8224" y="80097"/>
                  <a:pt x="0" y="64582"/>
                  <a:pt x="0" y="48347"/>
                </a:cubicBezTo>
                <a:cubicBezTo>
                  <a:pt x="0" y="27781"/>
                  <a:pt x="11800" y="10102"/>
                  <a:pt x="29680" y="1082"/>
                </a:cubicBezTo>
                <a:close/>
                <a:moveTo>
                  <a:pt x="104337" y="0"/>
                </a:moveTo>
                <a:lnTo>
                  <a:pt x="121280" y="0"/>
                </a:lnTo>
                <a:cubicBezTo>
                  <a:pt x="127408" y="0"/>
                  <a:pt x="132815" y="5389"/>
                  <a:pt x="132815" y="11497"/>
                </a:cubicBezTo>
                <a:lnTo>
                  <a:pt x="132815" y="26946"/>
                </a:lnTo>
                <a:cubicBezTo>
                  <a:pt x="138943" y="27665"/>
                  <a:pt x="144710" y="29821"/>
                  <a:pt x="150477" y="31976"/>
                </a:cubicBezTo>
                <a:lnTo>
                  <a:pt x="158408" y="18324"/>
                </a:lnTo>
                <a:cubicBezTo>
                  <a:pt x="159850" y="15449"/>
                  <a:pt x="162373" y="14012"/>
                  <a:pt x="165617" y="13294"/>
                </a:cubicBezTo>
                <a:cubicBezTo>
                  <a:pt x="168501" y="12216"/>
                  <a:pt x="171384" y="12934"/>
                  <a:pt x="174268" y="14371"/>
                </a:cubicBezTo>
                <a:lnTo>
                  <a:pt x="192652" y="25150"/>
                </a:lnTo>
                <a:cubicBezTo>
                  <a:pt x="198419" y="27665"/>
                  <a:pt x="199861" y="35210"/>
                  <a:pt x="196977" y="40959"/>
                </a:cubicBezTo>
                <a:lnTo>
                  <a:pt x="189408" y="53893"/>
                </a:lnTo>
                <a:cubicBezTo>
                  <a:pt x="194094" y="57845"/>
                  <a:pt x="198419" y="62516"/>
                  <a:pt x="202745" y="67187"/>
                </a:cubicBezTo>
                <a:lnTo>
                  <a:pt x="215722" y="59642"/>
                </a:lnTo>
                <a:cubicBezTo>
                  <a:pt x="218245" y="57845"/>
                  <a:pt x="221489" y="57486"/>
                  <a:pt x="224733" y="58204"/>
                </a:cubicBezTo>
                <a:cubicBezTo>
                  <a:pt x="227617" y="59642"/>
                  <a:pt x="230140" y="61079"/>
                  <a:pt x="231943" y="63953"/>
                </a:cubicBezTo>
                <a:lnTo>
                  <a:pt x="242396" y="82277"/>
                </a:lnTo>
                <a:cubicBezTo>
                  <a:pt x="243838" y="84792"/>
                  <a:pt x="243838" y="88025"/>
                  <a:pt x="243117" y="90900"/>
                </a:cubicBezTo>
                <a:cubicBezTo>
                  <a:pt x="242757" y="94133"/>
                  <a:pt x="240594" y="96648"/>
                  <a:pt x="238431" y="97726"/>
                </a:cubicBezTo>
                <a:lnTo>
                  <a:pt x="224733" y="105630"/>
                </a:lnTo>
                <a:cubicBezTo>
                  <a:pt x="226896" y="111738"/>
                  <a:pt x="228338" y="117846"/>
                  <a:pt x="229780" y="123595"/>
                </a:cubicBezTo>
                <a:lnTo>
                  <a:pt x="245280" y="123595"/>
                </a:lnTo>
                <a:cubicBezTo>
                  <a:pt x="251408" y="123595"/>
                  <a:pt x="256815" y="128984"/>
                  <a:pt x="256815" y="135092"/>
                </a:cubicBezTo>
                <a:lnTo>
                  <a:pt x="256815" y="156290"/>
                </a:lnTo>
                <a:cubicBezTo>
                  <a:pt x="256815" y="162757"/>
                  <a:pt x="251408" y="168146"/>
                  <a:pt x="245280" y="168146"/>
                </a:cubicBezTo>
                <a:lnTo>
                  <a:pt x="229780" y="168146"/>
                </a:lnTo>
                <a:cubicBezTo>
                  <a:pt x="228338" y="174254"/>
                  <a:pt x="226896" y="180362"/>
                  <a:pt x="224733" y="186470"/>
                </a:cubicBezTo>
                <a:lnTo>
                  <a:pt x="238431" y="194015"/>
                </a:lnTo>
                <a:cubicBezTo>
                  <a:pt x="243478" y="196889"/>
                  <a:pt x="245280" y="203716"/>
                  <a:pt x="242396" y="209464"/>
                </a:cubicBezTo>
                <a:lnTo>
                  <a:pt x="231943" y="227788"/>
                </a:lnTo>
                <a:cubicBezTo>
                  <a:pt x="230140" y="230303"/>
                  <a:pt x="227617" y="232458"/>
                  <a:pt x="224733" y="233536"/>
                </a:cubicBezTo>
                <a:cubicBezTo>
                  <a:pt x="221489" y="233896"/>
                  <a:pt x="218245" y="233536"/>
                  <a:pt x="215722" y="232458"/>
                </a:cubicBezTo>
                <a:lnTo>
                  <a:pt x="202745" y="224554"/>
                </a:lnTo>
                <a:cubicBezTo>
                  <a:pt x="198419" y="229584"/>
                  <a:pt x="194094" y="233896"/>
                  <a:pt x="189408" y="237848"/>
                </a:cubicBezTo>
                <a:lnTo>
                  <a:pt x="196977" y="251141"/>
                </a:lnTo>
                <a:cubicBezTo>
                  <a:pt x="199861" y="256531"/>
                  <a:pt x="198419" y="263716"/>
                  <a:pt x="192652" y="266950"/>
                </a:cubicBezTo>
                <a:lnTo>
                  <a:pt x="174268" y="277369"/>
                </a:lnTo>
                <a:cubicBezTo>
                  <a:pt x="171384" y="279166"/>
                  <a:pt x="168501" y="279525"/>
                  <a:pt x="165617" y="278806"/>
                </a:cubicBezTo>
                <a:cubicBezTo>
                  <a:pt x="162373" y="277729"/>
                  <a:pt x="159850" y="275932"/>
                  <a:pt x="158408" y="273417"/>
                </a:cubicBezTo>
                <a:lnTo>
                  <a:pt x="150477" y="260124"/>
                </a:lnTo>
                <a:cubicBezTo>
                  <a:pt x="144710" y="261920"/>
                  <a:pt x="138943" y="263716"/>
                  <a:pt x="132815" y="264794"/>
                </a:cubicBezTo>
                <a:lnTo>
                  <a:pt x="132815" y="280244"/>
                </a:lnTo>
                <a:cubicBezTo>
                  <a:pt x="132815" y="286351"/>
                  <a:pt x="127408" y="291741"/>
                  <a:pt x="121280" y="291741"/>
                </a:cubicBezTo>
                <a:lnTo>
                  <a:pt x="104337" y="291741"/>
                </a:lnTo>
                <a:cubicBezTo>
                  <a:pt x="102175" y="291741"/>
                  <a:pt x="100012" y="289585"/>
                  <a:pt x="100012" y="287070"/>
                </a:cubicBezTo>
                <a:cubicBezTo>
                  <a:pt x="100012" y="284914"/>
                  <a:pt x="102175" y="282759"/>
                  <a:pt x="104337" y="282759"/>
                </a:cubicBezTo>
                <a:lnTo>
                  <a:pt x="121280" y="282759"/>
                </a:lnTo>
                <a:cubicBezTo>
                  <a:pt x="122361" y="282759"/>
                  <a:pt x="123803" y="281681"/>
                  <a:pt x="123803" y="280244"/>
                </a:cubicBezTo>
                <a:lnTo>
                  <a:pt x="123803" y="261201"/>
                </a:lnTo>
                <a:cubicBezTo>
                  <a:pt x="123803" y="258686"/>
                  <a:pt x="125245" y="257249"/>
                  <a:pt x="127408" y="256531"/>
                </a:cubicBezTo>
                <a:cubicBezTo>
                  <a:pt x="135338" y="255453"/>
                  <a:pt x="143629" y="253297"/>
                  <a:pt x="151559" y="250064"/>
                </a:cubicBezTo>
                <a:cubicBezTo>
                  <a:pt x="153001" y="249704"/>
                  <a:pt x="155524" y="250064"/>
                  <a:pt x="156605" y="252219"/>
                </a:cubicBezTo>
                <a:lnTo>
                  <a:pt x="165977" y="268746"/>
                </a:lnTo>
                <a:cubicBezTo>
                  <a:pt x="166338" y="269465"/>
                  <a:pt x="167059" y="270184"/>
                  <a:pt x="167780" y="270184"/>
                </a:cubicBezTo>
                <a:cubicBezTo>
                  <a:pt x="168501" y="270184"/>
                  <a:pt x="168861" y="270184"/>
                  <a:pt x="169943" y="269824"/>
                </a:cubicBezTo>
                <a:lnTo>
                  <a:pt x="188687" y="259046"/>
                </a:lnTo>
                <a:cubicBezTo>
                  <a:pt x="189408" y="258327"/>
                  <a:pt x="190129" y="256531"/>
                  <a:pt x="189408" y="255453"/>
                </a:cubicBezTo>
                <a:lnTo>
                  <a:pt x="179675" y="239285"/>
                </a:lnTo>
                <a:cubicBezTo>
                  <a:pt x="178233" y="237129"/>
                  <a:pt x="179315" y="234614"/>
                  <a:pt x="180757" y="233536"/>
                </a:cubicBezTo>
                <a:cubicBezTo>
                  <a:pt x="187245" y="228147"/>
                  <a:pt x="193012" y="222039"/>
                  <a:pt x="198419" y="215931"/>
                </a:cubicBezTo>
                <a:cubicBezTo>
                  <a:pt x="199501" y="214494"/>
                  <a:pt x="202024" y="213776"/>
                  <a:pt x="204187" y="214853"/>
                </a:cubicBezTo>
                <a:lnTo>
                  <a:pt x="220408" y="224554"/>
                </a:lnTo>
                <a:cubicBezTo>
                  <a:pt x="220768" y="224913"/>
                  <a:pt x="221489" y="224913"/>
                  <a:pt x="222210" y="224913"/>
                </a:cubicBezTo>
                <a:cubicBezTo>
                  <a:pt x="223291" y="224554"/>
                  <a:pt x="223652" y="224195"/>
                  <a:pt x="224012" y="223836"/>
                </a:cubicBezTo>
                <a:lnTo>
                  <a:pt x="234466" y="205153"/>
                </a:lnTo>
                <a:cubicBezTo>
                  <a:pt x="235187" y="204793"/>
                  <a:pt x="235187" y="203716"/>
                  <a:pt x="234466" y="202997"/>
                </a:cubicBezTo>
                <a:cubicBezTo>
                  <a:pt x="234466" y="202638"/>
                  <a:pt x="234105" y="201919"/>
                  <a:pt x="233745" y="201560"/>
                </a:cubicBezTo>
                <a:lnTo>
                  <a:pt x="217164" y="192218"/>
                </a:lnTo>
                <a:cubicBezTo>
                  <a:pt x="215001" y="190781"/>
                  <a:pt x="214280" y="188985"/>
                  <a:pt x="215001" y="186829"/>
                </a:cubicBezTo>
                <a:cubicBezTo>
                  <a:pt x="218245" y="178925"/>
                  <a:pt x="220408" y="171020"/>
                  <a:pt x="221489" y="162757"/>
                </a:cubicBezTo>
                <a:cubicBezTo>
                  <a:pt x="221850" y="160601"/>
                  <a:pt x="223652" y="159164"/>
                  <a:pt x="226175" y="159164"/>
                </a:cubicBezTo>
                <a:lnTo>
                  <a:pt x="245280" y="159164"/>
                </a:lnTo>
                <a:cubicBezTo>
                  <a:pt x="246361" y="159164"/>
                  <a:pt x="247803" y="158086"/>
                  <a:pt x="247803" y="156290"/>
                </a:cubicBezTo>
                <a:lnTo>
                  <a:pt x="247803" y="135092"/>
                </a:lnTo>
                <a:cubicBezTo>
                  <a:pt x="247803" y="134014"/>
                  <a:pt x="246361" y="132577"/>
                  <a:pt x="245280" y="132577"/>
                </a:cubicBezTo>
                <a:lnTo>
                  <a:pt x="226175" y="132577"/>
                </a:lnTo>
                <a:cubicBezTo>
                  <a:pt x="223652" y="132577"/>
                  <a:pt x="221850" y="131140"/>
                  <a:pt x="221489" y="128625"/>
                </a:cubicBezTo>
                <a:cubicBezTo>
                  <a:pt x="220408" y="121080"/>
                  <a:pt x="218245" y="112816"/>
                  <a:pt x="215001" y="104912"/>
                </a:cubicBezTo>
                <a:cubicBezTo>
                  <a:pt x="214280" y="103115"/>
                  <a:pt x="215001" y="100960"/>
                  <a:pt x="217164" y="99882"/>
                </a:cubicBezTo>
                <a:lnTo>
                  <a:pt x="233745" y="90181"/>
                </a:lnTo>
                <a:cubicBezTo>
                  <a:pt x="234105" y="90181"/>
                  <a:pt x="234466" y="89103"/>
                  <a:pt x="234466" y="88744"/>
                </a:cubicBezTo>
                <a:cubicBezTo>
                  <a:pt x="235187" y="88025"/>
                  <a:pt x="235187" y="87307"/>
                  <a:pt x="234466" y="86229"/>
                </a:cubicBezTo>
                <a:lnTo>
                  <a:pt x="224012" y="67905"/>
                </a:lnTo>
                <a:cubicBezTo>
                  <a:pt x="223652" y="67546"/>
                  <a:pt x="223291" y="67187"/>
                  <a:pt x="222210" y="66827"/>
                </a:cubicBezTo>
                <a:cubicBezTo>
                  <a:pt x="221489" y="66827"/>
                  <a:pt x="220768" y="66827"/>
                  <a:pt x="220408" y="67187"/>
                </a:cubicBezTo>
                <a:lnTo>
                  <a:pt x="204187" y="76528"/>
                </a:lnTo>
                <a:cubicBezTo>
                  <a:pt x="202024" y="77965"/>
                  <a:pt x="199501" y="77247"/>
                  <a:pt x="198419" y="75809"/>
                </a:cubicBezTo>
                <a:cubicBezTo>
                  <a:pt x="193012" y="69342"/>
                  <a:pt x="187245" y="63594"/>
                  <a:pt x="180757" y="58204"/>
                </a:cubicBezTo>
                <a:cubicBezTo>
                  <a:pt x="179315" y="57127"/>
                  <a:pt x="178233" y="54612"/>
                  <a:pt x="179675" y="52456"/>
                </a:cubicBezTo>
                <a:lnTo>
                  <a:pt x="189408" y="35929"/>
                </a:lnTo>
                <a:cubicBezTo>
                  <a:pt x="190129" y="35210"/>
                  <a:pt x="189408" y="33054"/>
                  <a:pt x="188687" y="32695"/>
                </a:cubicBezTo>
                <a:lnTo>
                  <a:pt x="169943" y="22276"/>
                </a:lnTo>
                <a:cubicBezTo>
                  <a:pt x="168861" y="21557"/>
                  <a:pt x="168501" y="21557"/>
                  <a:pt x="167780" y="21557"/>
                </a:cubicBezTo>
                <a:cubicBezTo>
                  <a:pt x="167059" y="21557"/>
                  <a:pt x="166338" y="22635"/>
                  <a:pt x="165977" y="22994"/>
                </a:cubicBezTo>
                <a:lnTo>
                  <a:pt x="156605" y="39521"/>
                </a:lnTo>
                <a:cubicBezTo>
                  <a:pt x="155524" y="41318"/>
                  <a:pt x="153001" y="42036"/>
                  <a:pt x="151559" y="41318"/>
                </a:cubicBezTo>
                <a:cubicBezTo>
                  <a:pt x="143629" y="38444"/>
                  <a:pt x="135338" y="35929"/>
                  <a:pt x="127408" y="35210"/>
                </a:cubicBezTo>
                <a:cubicBezTo>
                  <a:pt x="125245" y="34851"/>
                  <a:pt x="123803" y="32695"/>
                  <a:pt x="123803" y="30539"/>
                </a:cubicBezTo>
                <a:lnTo>
                  <a:pt x="123803" y="11497"/>
                </a:lnTo>
                <a:cubicBezTo>
                  <a:pt x="123803" y="10419"/>
                  <a:pt x="122361" y="8623"/>
                  <a:pt x="121280" y="8623"/>
                </a:cubicBezTo>
                <a:lnTo>
                  <a:pt x="104337" y="8623"/>
                </a:lnTo>
                <a:cubicBezTo>
                  <a:pt x="102175" y="8623"/>
                  <a:pt x="100012" y="7186"/>
                  <a:pt x="100012" y="4671"/>
                </a:cubicBezTo>
                <a:cubicBezTo>
                  <a:pt x="100012" y="2156"/>
                  <a:pt x="102175" y="0"/>
                  <a:pt x="10433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513100F-3895-F445-A4CA-CDDBDAF54C68}"/>
              </a:ext>
            </a:extLst>
          </p:cNvPr>
          <p:cNvSpPr txBox="1"/>
          <p:nvPr/>
        </p:nvSpPr>
        <p:spPr>
          <a:xfrm>
            <a:off x="18070405" y="2765715"/>
            <a:ext cx="4878259" cy="70788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4000" b="1" dirty="0">
                <a:solidFill>
                  <a:schemeClr val="accent4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DECISION MAKING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EE1FD5CC-5115-4245-89D0-F473AF0C4E45}"/>
              </a:ext>
            </a:extLst>
          </p:cNvPr>
          <p:cNvSpPr txBox="1">
            <a:spLocks/>
          </p:cNvSpPr>
          <p:nvPr/>
        </p:nvSpPr>
        <p:spPr>
          <a:xfrm>
            <a:off x="18070406" y="3572652"/>
            <a:ext cx="4561481" cy="99969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500"/>
              </a:lnSpc>
            </a:pPr>
            <a:r>
              <a:rPr lang="en-US" sz="36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Analysis and consensus on decisions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AFF6EA0-FB99-1D43-ACAA-EE2118DCBC01}"/>
              </a:ext>
            </a:extLst>
          </p:cNvPr>
          <p:cNvSpPr txBox="1"/>
          <p:nvPr/>
        </p:nvSpPr>
        <p:spPr>
          <a:xfrm>
            <a:off x="18070405" y="5186723"/>
            <a:ext cx="60548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CONTINUOUS IMPROVEMENT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2064AB7B-AEBA-EC40-8A6E-044CE9ED2A0B}"/>
              </a:ext>
            </a:extLst>
          </p:cNvPr>
          <p:cNvSpPr txBox="1">
            <a:spLocks/>
          </p:cNvSpPr>
          <p:nvPr/>
        </p:nvSpPr>
        <p:spPr>
          <a:xfrm>
            <a:off x="18070406" y="5913146"/>
            <a:ext cx="4561481" cy="99969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500"/>
              </a:lnSpc>
            </a:pPr>
            <a:r>
              <a:rPr lang="en-US" sz="36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Always strive to evolve to the next stage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C02AE06-71E6-CB4B-95A3-8F366204E488}"/>
              </a:ext>
            </a:extLst>
          </p:cNvPr>
          <p:cNvSpPr txBox="1"/>
          <p:nvPr/>
        </p:nvSpPr>
        <p:spPr>
          <a:xfrm>
            <a:off x="18070405" y="7878967"/>
            <a:ext cx="5330305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PARTNERSHIP WITH </a:t>
            </a:r>
          </a:p>
          <a:p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CUSTOMERS &amp; SUPPLIERS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3226666-CBFC-9149-82E5-415D7FD625AD}"/>
              </a:ext>
            </a:extLst>
          </p:cNvPr>
          <p:cNvSpPr txBox="1">
            <a:spLocks/>
          </p:cNvSpPr>
          <p:nvPr/>
        </p:nvSpPr>
        <p:spPr>
          <a:xfrm>
            <a:off x="18070406" y="9055236"/>
            <a:ext cx="4561481" cy="144853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500"/>
              </a:lnSpc>
            </a:pPr>
            <a:r>
              <a:rPr lang="en-US" sz="36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Join forces for common supply chain goals (CPFR)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47D7EEC-1B8F-FD48-9A2B-C30814C6ABF1}"/>
              </a:ext>
            </a:extLst>
          </p:cNvPr>
          <p:cNvSpPr txBox="1"/>
          <p:nvPr/>
        </p:nvSpPr>
        <p:spPr>
          <a:xfrm>
            <a:off x="18070406" y="10736584"/>
            <a:ext cx="5101076" cy="70788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4000" b="1" dirty="0">
                <a:solidFill>
                  <a:schemeClr val="accent3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FOCUS ON RESULTS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9781E172-923D-F84E-AF87-F981C0D72563}"/>
              </a:ext>
            </a:extLst>
          </p:cNvPr>
          <p:cNvSpPr txBox="1">
            <a:spLocks/>
          </p:cNvSpPr>
          <p:nvPr/>
        </p:nvSpPr>
        <p:spPr>
          <a:xfrm>
            <a:off x="18070406" y="11796527"/>
            <a:ext cx="4561481" cy="144853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500"/>
              </a:lnSpc>
            </a:pPr>
            <a:r>
              <a:rPr lang="en-US" sz="36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Adding Value to no longer be a cost to the business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8A1496E-037E-3A4B-86BA-B208B2CD2F62}"/>
              </a:ext>
            </a:extLst>
          </p:cNvPr>
          <p:cNvSpPr txBox="1"/>
          <p:nvPr/>
        </p:nvSpPr>
        <p:spPr>
          <a:xfrm>
            <a:off x="239285" y="2827270"/>
            <a:ext cx="6069290" cy="646331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MEDIUM-TERM PLANNING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99474462-C8F2-B04D-8DD4-0EF869CC3237}"/>
              </a:ext>
            </a:extLst>
          </p:cNvPr>
          <p:cNvSpPr txBox="1">
            <a:spLocks/>
          </p:cNvSpPr>
          <p:nvPr/>
        </p:nvSpPr>
        <p:spPr>
          <a:xfrm>
            <a:off x="1747094" y="3572652"/>
            <a:ext cx="4561481" cy="111049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3500"/>
              </a:lnSpc>
            </a:pPr>
            <a:r>
              <a:rPr lang="en-US" sz="36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Proactiveness in action</a:t>
            </a:r>
          </a:p>
          <a:p>
            <a:pPr algn="r">
              <a:lnSpc>
                <a:spcPts val="3500"/>
              </a:lnSpc>
            </a:pPr>
            <a:r>
              <a:rPr lang="en-US" sz="36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Look ahead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22E283D-D13D-5646-B029-56061C1B932B}"/>
              </a:ext>
            </a:extLst>
          </p:cNvPr>
          <p:cNvSpPr txBox="1"/>
          <p:nvPr/>
        </p:nvSpPr>
        <p:spPr>
          <a:xfrm>
            <a:off x="1180248" y="5507007"/>
            <a:ext cx="5128327" cy="70788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MODIFY LANGUAGE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A823E806-AB38-6240-9080-80EE8555FE64}"/>
              </a:ext>
            </a:extLst>
          </p:cNvPr>
          <p:cNvSpPr txBox="1">
            <a:spLocks/>
          </p:cNvSpPr>
          <p:nvPr/>
        </p:nvSpPr>
        <p:spPr>
          <a:xfrm>
            <a:off x="1747094" y="6313944"/>
            <a:ext cx="4561481" cy="99969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3500"/>
              </a:lnSpc>
            </a:pPr>
            <a:r>
              <a:rPr lang="en-US" sz="36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Integration of people and areas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F5E562F-8D53-FC44-B21F-1A00B1A6DB10}"/>
              </a:ext>
            </a:extLst>
          </p:cNvPr>
          <p:cNvSpPr txBox="1"/>
          <p:nvPr/>
        </p:nvSpPr>
        <p:spPr>
          <a:xfrm>
            <a:off x="1917629" y="8248299"/>
            <a:ext cx="4390946" cy="70788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BEST PRACTICES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97C635A1-5A06-BC44-B490-3F170771E2B7}"/>
              </a:ext>
            </a:extLst>
          </p:cNvPr>
          <p:cNvSpPr txBox="1">
            <a:spLocks/>
          </p:cNvSpPr>
          <p:nvPr/>
        </p:nvSpPr>
        <p:spPr>
          <a:xfrm>
            <a:off x="1747094" y="9055236"/>
            <a:ext cx="4561481" cy="99969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3500"/>
              </a:lnSpc>
            </a:pPr>
            <a:r>
              <a:rPr lang="en-US" sz="36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Using the experience of others (benchmarking</a:t>
            </a:r>
            <a:r>
              <a:rPr lang="en-US" sz="28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22E9003-AF49-E84F-9DF2-A93F353D9D06}"/>
              </a:ext>
            </a:extLst>
          </p:cNvPr>
          <p:cNvSpPr txBox="1"/>
          <p:nvPr/>
        </p:nvSpPr>
        <p:spPr>
          <a:xfrm>
            <a:off x="1511305" y="10936117"/>
            <a:ext cx="4760260" cy="646331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b="1" dirty="0">
                <a:solidFill>
                  <a:schemeClr val="accent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DECISION MAKING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CD8947FD-7898-8240-97BE-6E4CF5AAAEF8}"/>
              </a:ext>
            </a:extLst>
          </p:cNvPr>
          <p:cNvSpPr txBox="1">
            <a:spLocks/>
          </p:cNvSpPr>
          <p:nvPr/>
        </p:nvSpPr>
        <p:spPr>
          <a:xfrm>
            <a:off x="1747094" y="11796527"/>
            <a:ext cx="4524471" cy="99969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3500"/>
              </a:lnSpc>
            </a:pPr>
            <a:r>
              <a:rPr lang="en-US" sz="3600" dirty="0">
                <a:latin typeface="+mj-lt"/>
                <a:ea typeface="Lato Light" panose="020F0502020204030203" pitchFamily="34" charset="0"/>
                <a:cs typeface="Mukta ExtraLight" panose="020B0000000000000000" pitchFamily="34" charset="77"/>
              </a:rPr>
              <a:t>Act on chronic problems</a:t>
            </a:r>
          </a:p>
        </p:txBody>
      </p:sp>
      <p:sp>
        <p:nvSpPr>
          <p:cNvPr id="39" name="Freeform 998">
            <a:extLst>
              <a:ext uri="{FF2B5EF4-FFF2-40B4-BE49-F238E27FC236}">
                <a16:creationId xmlns:a16="http://schemas.microsoft.com/office/drawing/2014/main" id="{64FB0C2C-4F12-43DF-A1D3-0690E9AE32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047581" y="5644469"/>
            <a:ext cx="1030762" cy="1024608"/>
          </a:xfrm>
          <a:custGeom>
            <a:avLst/>
            <a:gdLst>
              <a:gd name="T0" fmla="*/ 2088204 w 293326"/>
              <a:gd name="T1" fmla="*/ 5498999 h 291742"/>
              <a:gd name="T2" fmla="*/ 4149126 w 293326"/>
              <a:gd name="T3" fmla="*/ 5148809 h 291742"/>
              <a:gd name="T4" fmla="*/ 5627236 w 293326"/>
              <a:gd name="T5" fmla="*/ 5577544 h 291742"/>
              <a:gd name="T6" fmla="*/ 5798592 w 293326"/>
              <a:gd name="T7" fmla="*/ 5133048 h 291742"/>
              <a:gd name="T8" fmla="*/ 4456289 w 293326"/>
              <a:gd name="T9" fmla="*/ 5133048 h 291742"/>
              <a:gd name="T10" fmla="*/ 209847 w 293326"/>
              <a:gd name="T11" fmla="*/ 5133048 h 291742"/>
              <a:gd name="T12" fmla="*/ 1130914 w 293326"/>
              <a:gd name="T13" fmla="*/ 4787318 h 291742"/>
              <a:gd name="T14" fmla="*/ 117005 w 293326"/>
              <a:gd name="T15" fmla="*/ 5753923 h 291742"/>
              <a:gd name="T16" fmla="*/ 5111798 w 293326"/>
              <a:gd name="T17" fmla="*/ 4244216 h 291742"/>
              <a:gd name="T18" fmla="*/ 683335 w 293326"/>
              <a:gd name="T19" fmla="*/ 4244216 h 291742"/>
              <a:gd name="T20" fmla="*/ 5111798 w 293326"/>
              <a:gd name="T21" fmla="*/ 4070264 h 291742"/>
              <a:gd name="T22" fmla="*/ 683335 w 293326"/>
              <a:gd name="T23" fmla="*/ 4070264 h 291742"/>
              <a:gd name="T24" fmla="*/ 2895843 w 293326"/>
              <a:gd name="T25" fmla="*/ 2492533 h 291742"/>
              <a:gd name="T26" fmla="*/ 2895843 w 293326"/>
              <a:gd name="T27" fmla="*/ 2316924 h 291742"/>
              <a:gd name="T28" fmla="*/ 362680 w 293326"/>
              <a:gd name="T29" fmla="*/ 1972509 h 291742"/>
              <a:gd name="T30" fmla="*/ 376606 w 293326"/>
              <a:gd name="T31" fmla="*/ 3906672 h 291742"/>
              <a:gd name="T32" fmla="*/ 5399550 w 293326"/>
              <a:gd name="T33" fmla="*/ 1924152 h 291742"/>
              <a:gd name="T34" fmla="*/ 5272233 w 293326"/>
              <a:gd name="T35" fmla="*/ 3400300 h 291742"/>
              <a:gd name="T36" fmla="*/ 2642325 w 293326"/>
              <a:gd name="T37" fmla="*/ 1925830 h 291742"/>
              <a:gd name="T38" fmla="*/ 1769301 w 293326"/>
              <a:gd name="T39" fmla="*/ 2011451 h 291742"/>
              <a:gd name="T40" fmla="*/ 1471215 w 293326"/>
              <a:gd name="T41" fmla="*/ 2717790 h 291742"/>
              <a:gd name="T42" fmla="*/ 2039020 w 293326"/>
              <a:gd name="T43" fmla="*/ 3317122 h 291742"/>
              <a:gd name="T44" fmla="*/ 2464854 w 293326"/>
              <a:gd name="T45" fmla="*/ 3745190 h 291742"/>
              <a:gd name="T46" fmla="*/ 3124956 w 293326"/>
              <a:gd name="T47" fmla="*/ 3859357 h 291742"/>
              <a:gd name="T48" fmla="*/ 3997951 w 293326"/>
              <a:gd name="T49" fmla="*/ 3773736 h 291742"/>
              <a:gd name="T50" fmla="*/ 4296028 w 293326"/>
              <a:gd name="T51" fmla="*/ 3067399 h 291742"/>
              <a:gd name="T52" fmla="*/ 3728232 w 293326"/>
              <a:gd name="T53" fmla="*/ 2468091 h 291742"/>
              <a:gd name="T54" fmla="*/ 3309475 w 293326"/>
              <a:gd name="T55" fmla="*/ 2047124 h 291742"/>
              <a:gd name="T56" fmla="*/ 2628118 w 293326"/>
              <a:gd name="T57" fmla="*/ 1305093 h 291742"/>
              <a:gd name="T58" fmla="*/ 3714045 w 293326"/>
              <a:gd name="T59" fmla="*/ 1590484 h 291742"/>
              <a:gd name="T60" fmla="*/ 3919861 w 293326"/>
              <a:gd name="T61" fmla="*/ 2482320 h 291742"/>
              <a:gd name="T62" fmla="*/ 4395412 w 293326"/>
              <a:gd name="T63" fmla="*/ 3224374 h 291742"/>
              <a:gd name="T64" fmla="*/ 3813412 w 293326"/>
              <a:gd name="T65" fmla="*/ 4194680 h 291742"/>
              <a:gd name="T66" fmla="*/ 3146250 w 293326"/>
              <a:gd name="T67" fmla="*/ 4480052 h 291742"/>
              <a:gd name="T68" fmla="*/ 2436479 w 293326"/>
              <a:gd name="T69" fmla="*/ 3923549 h 291742"/>
              <a:gd name="T70" fmla="*/ 1861570 w 293326"/>
              <a:gd name="T71" fmla="*/ 3345641 h 291742"/>
              <a:gd name="T72" fmla="*/ 1300832 w 293326"/>
              <a:gd name="T73" fmla="*/ 2632184 h 291742"/>
              <a:gd name="T74" fmla="*/ 1591846 w 293326"/>
              <a:gd name="T75" fmla="*/ 1961486 h 291742"/>
              <a:gd name="T76" fmla="*/ 2557139 w 293326"/>
              <a:gd name="T77" fmla="*/ 1376472 h 291742"/>
              <a:gd name="T78" fmla="*/ 4634814 w 293326"/>
              <a:gd name="T79" fmla="*/ 1508554 h 291742"/>
              <a:gd name="T80" fmla="*/ 5677214 w 293326"/>
              <a:gd name="T81" fmla="*/ 730874 h 291742"/>
              <a:gd name="T82" fmla="*/ 4456289 w 293326"/>
              <a:gd name="T83" fmla="*/ 1585635 h 291742"/>
              <a:gd name="T84" fmla="*/ 281316 w 293326"/>
              <a:gd name="T85" fmla="*/ 849964 h 291742"/>
              <a:gd name="T86" fmla="*/ 1123752 w 293326"/>
              <a:gd name="T87" fmla="*/ 849964 h 291742"/>
              <a:gd name="T88" fmla="*/ 1295172 w 293326"/>
              <a:gd name="T89" fmla="*/ 1683719 h 291742"/>
              <a:gd name="T90" fmla="*/ 274118 w 293326"/>
              <a:gd name="T91" fmla="*/ 723824 h 291742"/>
              <a:gd name="T92" fmla="*/ 5111798 w 293326"/>
              <a:gd name="T93" fmla="*/ 175581 h 291742"/>
              <a:gd name="T94" fmla="*/ 683335 w 293326"/>
              <a:gd name="T95" fmla="*/ 175581 h 291742"/>
              <a:gd name="T96" fmla="*/ 3794284 w 293326"/>
              <a:gd name="T97" fmla="*/ 618550 h 291742"/>
              <a:gd name="T98" fmla="*/ 1469432 w 293326"/>
              <a:gd name="T99" fmla="*/ 520114 h 291742"/>
              <a:gd name="T100" fmla="*/ 4738716 w 293326"/>
              <a:gd name="T101" fmla="*/ 372175 h 291742"/>
              <a:gd name="T102" fmla="*/ 313869 w 293326"/>
              <a:gd name="T103" fmla="*/ 372175 h 29174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293326" h="291742">
                <a:moveTo>
                  <a:pt x="209886" y="261060"/>
                </a:moveTo>
                <a:cubicBezTo>
                  <a:pt x="212419" y="260350"/>
                  <a:pt x="214953" y="261060"/>
                  <a:pt x="216039" y="263191"/>
                </a:cubicBezTo>
                <a:cubicBezTo>
                  <a:pt x="217125" y="265322"/>
                  <a:pt x="216401" y="267807"/>
                  <a:pt x="213867" y="269228"/>
                </a:cubicBezTo>
                <a:cubicBezTo>
                  <a:pt x="193958" y="279881"/>
                  <a:pt x="170791" y="285207"/>
                  <a:pt x="147624" y="285207"/>
                </a:cubicBezTo>
                <a:cubicBezTo>
                  <a:pt x="133869" y="285207"/>
                  <a:pt x="119390" y="283077"/>
                  <a:pt x="105634" y="278816"/>
                </a:cubicBezTo>
                <a:lnTo>
                  <a:pt x="102376" y="286983"/>
                </a:lnTo>
                <a:lnTo>
                  <a:pt x="85725" y="266387"/>
                </a:lnTo>
                <a:lnTo>
                  <a:pt x="112150" y="262836"/>
                </a:lnTo>
                <a:lnTo>
                  <a:pt x="108892" y="270648"/>
                </a:lnTo>
                <a:cubicBezTo>
                  <a:pt x="142195" y="281301"/>
                  <a:pt x="179117" y="277750"/>
                  <a:pt x="209886" y="261060"/>
                </a:cubicBezTo>
                <a:close/>
                <a:moveTo>
                  <a:pt x="237705" y="242731"/>
                </a:moveTo>
                <a:cubicBezTo>
                  <a:pt x="239511" y="244520"/>
                  <a:pt x="239872" y="247382"/>
                  <a:pt x="238066" y="249171"/>
                </a:cubicBezTo>
                <a:cubicBezTo>
                  <a:pt x="235899" y="252033"/>
                  <a:pt x="234455" y="256325"/>
                  <a:pt x="234455" y="260261"/>
                </a:cubicBezTo>
                <a:lnTo>
                  <a:pt x="234455" y="282799"/>
                </a:lnTo>
                <a:lnTo>
                  <a:pt x="284658" y="282799"/>
                </a:lnTo>
                <a:lnTo>
                  <a:pt x="284658" y="260261"/>
                </a:lnTo>
                <a:cubicBezTo>
                  <a:pt x="284658" y="256325"/>
                  <a:pt x="283213" y="252033"/>
                  <a:pt x="280685" y="249171"/>
                </a:cubicBezTo>
                <a:cubicBezTo>
                  <a:pt x="279240" y="247382"/>
                  <a:pt x="279601" y="244520"/>
                  <a:pt x="281046" y="242731"/>
                </a:cubicBezTo>
                <a:cubicBezTo>
                  <a:pt x="283213" y="241300"/>
                  <a:pt x="286103" y="242016"/>
                  <a:pt x="287186" y="243089"/>
                </a:cubicBezTo>
                <a:cubicBezTo>
                  <a:pt x="291520" y="248097"/>
                  <a:pt x="293326" y="254179"/>
                  <a:pt x="293326" y="260261"/>
                </a:cubicBezTo>
                <a:lnTo>
                  <a:pt x="293326" y="287449"/>
                </a:lnTo>
                <a:cubicBezTo>
                  <a:pt x="293326" y="289596"/>
                  <a:pt x="291520" y="291742"/>
                  <a:pt x="288992" y="291742"/>
                </a:cubicBezTo>
                <a:lnTo>
                  <a:pt x="230121" y="291742"/>
                </a:lnTo>
                <a:cubicBezTo>
                  <a:pt x="227592" y="291742"/>
                  <a:pt x="225425" y="289596"/>
                  <a:pt x="225425" y="287449"/>
                </a:cubicBezTo>
                <a:lnTo>
                  <a:pt x="225425" y="260261"/>
                </a:lnTo>
                <a:cubicBezTo>
                  <a:pt x="225425" y="254179"/>
                  <a:pt x="227592" y="248097"/>
                  <a:pt x="231204" y="243089"/>
                </a:cubicBezTo>
                <a:cubicBezTo>
                  <a:pt x="233010" y="242016"/>
                  <a:pt x="235899" y="241300"/>
                  <a:pt x="237705" y="242731"/>
                </a:cubicBezTo>
                <a:close/>
                <a:moveTo>
                  <a:pt x="13867" y="242731"/>
                </a:moveTo>
                <a:cubicBezTo>
                  <a:pt x="16034" y="244520"/>
                  <a:pt x="16034" y="247382"/>
                  <a:pt x="14228" y="249171"/>
                </a:cubicBezTo>
                <a:cubicBezTo>
                  <a:pt x="11700" y="252033"/>
                  <a:pt x="10616" y="256325"/>
                  <a:pt x="10616" y="260261"/>
                </a:cubicBezTo>
                <a:lnTo>
                  <a:pt x="10616" y="282799"/>
                </a:lnTo>
                <a:lnTo>
                  <a:pt x="60459" y="282799"/>
                </a:lnTo>
                <a:lnTo>
                  <a:pt x="60459" y="260261"/>
                </a:lnTo>
                <a:cubicBezTo>
                  <a:pt x="60459" y="256325"/>
                  <a:pt x="59737" y="252033"/>
                  <a:pt x="56847" y="249171"/>
                </a:cubicBezTo>
                <a:cubicBezTo>
                  <a:pt x="55041" y="247382"/>
                  <a:pt x="55403" y="244520"/>
                  <a:pt x="57208" y="242731"/>
                </a:cubicBezTo>
                <a:cubicBezTo>
                  <a:pt x="59376" y="241300"/>
                  <a:pt x="62265" y="242016"/>
                  <a:pt x="63710" y="243089"/>
                </a:cubicBezTo>
                <a:cubicBezTo>
                  <a:pt x="67321" y="248097"/>
                  <a:pt x="69489" y="254179"/>
                  <a:pt x="69489" y="260261"/>
                </a:cubicBezTo>
                <a:lnTo>
                  <a:pt x="69489" y="287449"/>
                </a:lnTo>
                <a:cubicBezTo>
                  <a:pt x="69489" y="289596"/>
                  <a:pt x="67321" y="291742"/>
                  <a:pt x="65516" y="291742"/>
                </a:cubicBezTo>
                <a:lnTo>
                  <a:pt x="5921" y="291742"/>
                </a:lnTo>
                <a:cubicBezTo>
                  <a:pt x="3754" y="291742"/>
                  <a:pt x="1587" y="289596"/>
                  <a:pt x="1587" y="287449"/>
                </a:cubicBezTo>
                <a:lnTo>
                  <a:pt x="1587" y="260261"/>
                </a:lnTo>
                <a:cubicBezTo>
                  <a:pt x="1587" y="254179"/>
                  <a:pt x="3754" y="248097"/>
                  <a:pt x="7727" y="243089"/>
                </a:cubicBezTo>
                <a:cubicBezTo>
                  <a:pt x="8810" y="242016"/>
                  <a:pt x="11700" y="241300"/>
                  <a:pt x="13867" y="242731"/>
                </a:cubicBezTo>
                <a:close/>
                <a:moveTo>
                  <a:pt x="258584" y="215195"/>
                </a:moveTo>
                <a:cubicBezTo>
                  <a:pt x="252887" y="215195"/>
                  <a:pt x="248614" y="219781"/>
                  <a:pt x="248614" y="225425"/>
                </a:cubicBezTo>
                <a:cubicBezTo>
                  <a:pt x="248614" y="231070"/>
                  <a:pt x="252887" y="235303"/>
                  <a:pt x="258584" y="235303"/>
                </a:cubicBezTo>
                <a:cubicBezTo>
                  <a:pt x="264281" y="235303"/>
                  <a:pt x="268910" y="231070"/>
                  <a:pt x="268910" y="225425"/>
                </a:cubicBezTo>
                <a:cubicBezTo>
                  <a:pt x="268910" y="219781"/>
                  <a:pt x="264281" y="215195"/>
                  <a:pt x="258584" y="215195"/>
                </a:cubicBezTo>
                <a:close/>
                <a:moveTo>
                  <a:pt x="34565" y="215195"/>
                </a:moveTo>
                <a:cubicBezTo>
                  <a:pt x="28814" y="215195"/>
                  <a:pt x="24501" y="219781"/>
                  <a:pt x="24501" y="225425"/>
                </a:cubicBezTo>
                <a:cubicBezTo>
                  <a:pt x="24501" y="231070"/>
                  <a:pt x="28814" y="235303"/>
                  <a:pt x="34565" y="235303"/>
                </a:cubicBezTo>
                <a:cubicBezTo>
                  <a:pt x="40316" y="235303"/>
                  <a:pt x="44989" y="231070"/>
                  <a:pt x="44989" y="225425"/>
                </a:cubicBezTo>
                <a:cubicBezTo>
                  <a:pt x="44989" y="219781"/>
                  <a:pt x="40316" y="215195"/>
                  <a:pt x="34565" y="215195"/>
                </a:cubicBezTo>
                <a:close/>
                <a:moveTo>
                  <a:pt x="258584" y="206375"/>
                </a:moveTo>
                <a:cubicBezTo>
                  <a:pt x="269266" y="206375"/>
                  <a:pt x="277456" y="214842"/>
                  <a:pt x="277456" y="225425"/>
                </a:cubicBezTo>
                <a:cubicBezTo>
                  <a:pt x="277456" y="235656"/>
                  <a:pt x="269266" y="244122"/>
                  <a:pt x="258584" y="244122"/>
                </a:cubicBezTo>
                <a:cubicBezTo>
                  <a:pt x="248258" y="244122"/>
                  <a:pt x="239712" y="235656"/>
                  <a:pt x="239712" y="225425"/>
                </a:cubicBezTo>
                <a:cubicBezTo>
                  <a:pt x="239712" y="214842"/>
                  <a:pt x="248258" y="206375"/>
                  <a:pt x="258584" y="206375"/>
                </a:cubicBezTo>
                <a:close/>
                <a:moveTo>
                  <a:pt x="34565" y="206375"/>
                </a:moveTo>
                <a:cubicBezTo>
                  <a:pt x="44989" y="206375"/>
                  <a:pt x="53615" y="214842"/>
                  <a:pt x="53615" y="225425"/>
                </a:cubicBezTo>
                <a:cubicBezTo>
                  <a:pt x="53615" y="235656"/>
                  <a:pt x="44989" y="244122"/>
                  <a:pt x="34565" y="244122"/>
                </a:cubicBezTo>
                <a:cubicBezTo>
                  <a:pt x="24142" y="244122"/>
                  <a:pt x="15875" y="235656"/>
                  <a:pt x="15875" y="225425"/>
                </a:cubicBezTo>
                <a:cubicBezTo>
                  <a:pt x="15875" y="214842"/>
                  <a:pt x="24142" y="206375"/>
                  <a:pt x="34565" y="206375"/>
                </a:cubicBezTo>
                <a:close/>
                <a:moveTo>
                  <a:pt x="146488" y="126379"/>
                </a:moveTo>
                <a:cubicBezTo>
                  <a:pt x="136159" y="126379"/>
                  <a:pt x="127610" y="134928"/>
                  <a:pt x="127610" y="145257"/>
                </a:cubicBezTo>
                <a:cubicBezTo>
                  <a:pt x="127610" y="155229"/>
                  <a:pt x="136159" y="163778"/>
                  <a:pt x="146488" y="163778"/>
                </a:cubicBezTo>
                <a:cubicBezTo>
                  <a:pt x="157173" y="163778"/>
                  <a:pt x="165365" y="155229"/>
                  <a:pt x="165365" y="145257"/>
                </a:cubicBezTo>
                <a:cubicBezTo>
                  <a:pt x="165365" y="134928"/>
                  <a:pt x="157173" y="126379"/>
                  <a:pt x="146488" y="126379"/>
                </a:cubicBezTo>
                <a:close/>
                <a:moveTo>
                  <a:pt x="146488" y="117475"/>
                </a:moveTo>
                <a:cubicBezTo>
                  <a:pt x="161803" y="117475"/>
                  <a:pt x="174269" y="129941"/>
                  <a:pt x="174269" y="145257"/>
                </a:cubicBezTo>
                <a:cubicBezTo>
                  <a:pt x="174269" y="160572"/>
                  <a:pt x="161803" y="172682"/>
                  <a:pt x="146488" y="172682"/>
                </a:cubicBezTo>
                <a:cubicBezTo>
                  <a:pt x="131172" y="172682"/>
                  <a:pt x="119062" y="160572"/>
                  <a:pt x="119062" y="145257"/>
                </a:cubicBezTo>
                <a:cubicBezTo>
                  <a:pt x="119062" y="129941"/>
                  <a:pt x="131172" y="117475"/>
                  <a:pt x="146488" y="117475"/>
                </a:cubicBezTo>
                <a:close/>
                <a:moveTo>
                  <a:pt x="18344" y="100013"/>
                </a:moveTo>
                <a:lnTo>
                  <a:pt x="25047" y="125425"/>
                </a:lnTo>
                <a:lnTo>
                  <a:pt x="16580" y="123277"/>
                </a:lnTo>
                <a:cubicBezTo>
                  <a:pt x="12700" y="146183"/>
                  <a:pt x="15169" y="170163"/>
                  <a:pt x="23283" y="191996"/>
                </a:cubicBezTo>
                <a:cubicBezTo>
                  <a:pt x="23989" y="194501"/>
                  <a:pt x="23283" y="197006"/>
                  <a:pt x="20814" y="197722"/>
                </a:cubicBezTo>
                <a:cubicBezTo>
                  <a:pt x="19755" y="198080"/>
                  <a:pt x="19403" y="198080"/>
                  <a:pt x="19050" y="198080"/>
                </a:cubicBezTo>
                <a:cubicBezTo>
                  <a:pt x="17639" y="198080"/>
                  <a:pt x="15875" y="197006"/>
                  <a:pt x="15169" y="195217"/>
                </a:cubicBezTo>
                <a:cubicBezTo>
                  <a:pt x="6350" y="171595"/>
                  <a:pt x="3880" y="145825"/>
                  <a:pt x="8466" y="121130"/>
                </a:cubicBezTo>
                <a:lnTo>
                  <a:pt x="0" y="118624"/>
                </a:lnTo>
                <a:lnTo>
                  <a:pt x="18344" y="100013"/>
                </a:lnTo>
                <a:close/>
                <a:moveTo>
                  <a:pt x="273140" y="97561"/>
                </a:moveTo>
                <a:cubicBezTo>
                  <a:pt x="275644" y="96838"/>
                  <a:pt x="277790" y="97923"/>
                  <a:pt x="278864" y="100092"/>
                </a:cubicBezTo>
                <a:cubicBezTo>
                  <a:pt x="287807" y="125040"/>
                  <a:pt x="288881" y="151435"/>
                  <a:pt x="283514" y="177467"/>
                </a:cubicBezTo>
                <a:lnTo>
                  <a:pt x="291743" y="180360"/>
                </a:lnTo>
                <a:lnTo>
                  <a:pt x="272782" y="198077"/>
                </a:lnTo>
                <a:lnTo>
                  <a:pt x="266700" y="172405"/>
                </a:lnTo>
                <a:lnTo>
                  <a:pt x="275286" y="174936"/>
                </a:lnTo>
                <a:cubicBezTo>
                  <a:pt x="280295" y="151073"/>
                  <a:pt x="278864" y="126125"/>
                  <a:pt x="270635" y="103346"/>
                </a:cubicBezTo>
                <a:cubicBezTo>
                  <a:pt x="269562" y="100815"/>
                  <a:pt x="270993" y="97923"/>
                  <a:pt x="273140" y="97561"/>
                </a:cubicBezTo>
                <a:close/>
                <a:moveTo>
                  <a:pt x="137253" y="74855"/>
                </a:moveTo>
                <a:lnTo>
                  <a:pt x="133663" y="97646"/>
                </a:lnTo>
                <a:cubicBezTo>
                  <a:pt x="133663" y="99454"/>
                  <a:pt x="132586" y="100540"/>
                  <a:pt x="130791" y="101263"/>
                </a:cubicBezTo>
                <a:cubicBezTo>
                  <a:pt x="128996" y="101987"/>
                  <a:pt x="126841" y="102710"/>
                  <a:pt x="124687" y="103795"/>
                </a:cubicBezTo>
                <a:cubicBezTo>
                  <a:pt x="123251" y="104519"/>
                  <a:pt x="121456" y="104157"/>
                  <a:pt x="120379" y="103434"/>
                </a:cubicBezTo>
                <a:lnTo>
                  <a:pt x="101708" y="89687"/>
                </a:lnTo>
                <a:cubicBezTo>
                  <a:pt x="96682" y="93305"/>
                  <a:pt x="92732" y="97284"/>
                  <a:pt x="89501" y="101987"/>
                </a:cubicBezTo>
                <a:lnTo>
                  <a:pt x="102785" y="120798"/>
                </a:lnTo>
                <a:cubicBezTo>
                  <a:pt x="103504" y="122245"/>
                  <a:pt x="104222" y="124054"/>
                  <a:pt x="103145" y="125139"/>
                </a:cubicBezTo>
                <a:cubicBezTo>
                  <a:pt x="102426" y="127310"/>
                  <a:pt x="101708" y="129118"/>
                  <a:pt x="100990" y="131651"/>
                </a:cubicBezTo>
                <a:cubicBezTo>
                  <a:pt x="99913" y="133098"/>
                  <a:pt x="98836" y="134183"/>
                  <a:pt x="97400" y="134545"/>
                </a:cubicBezTo>
                <a:lnTo>
                  <a:pt x="74422" y="137800"/>
                </a:lnTo>
                <a:cubicBezTo>
                  <a:pt x="74063" y="140694"/>
                  <a:pt x="74063" y="143950"/>
                  <a:pt x="74063" y="146844"/>
                </a:cubicBezTo>
                <a:cubicBezTo>
                  <a:pt x="74063" y="149738"/>
                  <a:pt x="74063" y="152632"/>
                  <a:pt x="74422" y="155526"/>
                </a:cubicBezTo>
                <a:lnTo>
                  <a:pt x="97400" y="159144"/>
                </a:lnTo>
                <a:cubicBezTo>
                  <a:pt x="98836" y="159144"/>
                  <a:pt x="99913" y="160229"/>
                  <a:pt x="100990" y="162038"/>
                </a:cubicBezTo>
                <a:cubicBezTo>
                  <a:pt x="101708" y="164208"/>
                  <a:pt x="102426" y="166017"/>
                  <a:pt x="103145" y="168188"/>
                </a:cubicBezTo>
                <a:cubicBezTo>
                  <a:pt x="104222" y="169635"/>
                  <a:pt x="103504" y="171443"/>
                  <a:pt x="102785" y="172890"/>
                </a:cubicBezTo>
                <a:lnTo>
                  <a:pt x="89501" y="191340"/>
                </a:lnTo>
                <a:cubicBezTo>
                  <a:pt x="92732" y="196404"/>
                  <a:pt x="96682" y="200383"/>
                  <a:pt x="101708" y="203639"/>
                </a:cubicBezTo>
                <a:lnTo>
                  <a:pt x="120379" y="190254"/>
                </a:lnTo>
                <a:cubicBezTo>
                  <a:pt x="121456" y="189531"/>
                  <a:pt x="123251" y="189169"/>
                  <a:pt x="124687" y="189893"/>
                </a:cubicBezTo>
                <a:cubicBezTo>
                  <a:pt x="126841" y="190616"/>
                  <a:pt x="128996" y="191340"/>
                  <a:pt x="130791" y="192425"/>
                </a:cubicBezTo>
                <a:cubicBezTo>
                  <a:pt x="132586" y="192787"/>
                  <a:pt x="133663" y="194234"/>
                  <a:pt x="133663" y="195681"/>
                </a:cubicBezTo>
                <a:lnTo>
                  <a:pt x="137253" y="218833"/>
                </a:lnTo>
                <a:cubicBezTo>
                  <a:pt x="142998" y="219195"/>
                  <a:pt x="148743" y="219195"/>
                  <a:pt x="154487" y="218833"/>
                </a:cubicBezTo>
                <a:lnTo>
                  <a:pt x="158077" y="195681"/>
                </a:lnTo>
                <a:cubicBezTo>
                  <a:pt x="158436" y="194234"/>
                  <a:pt x="159873" y="192787"/>
                  <a:pt x="160950" y="192425"/>
                </a:cubicBezTo>
                <a:cubicBezTo>
                  <a:pt x="163104" y="191340"/>
                  <a:pt x="164899" y="190978"/>
                  <a:pt x="167412" y="189893"/>
                </a:cubicBezTo>
                <a:cubicBezTo>
                  <a:pt x="168848" y="189169"/>
                  <a:pt x="170285" y="189531"/>
                  <a:pt x="172080" y="190254"/>
                </a:cubicBezTo>
                <a:lnTo>
                  <a:pt x="190032" y="203639"/>
                </a:lnTo>
                <a:cubicBezTo>
                  <a:pt x="195058" y="200383"/>
                  <a:pt x="199007" y="196404"/>
                  <a:pt x="202239" y="191340"/>
                </a:cubicBezTo>
                <a:lnTo>
                  <a:pt x="188954" y="172890"/>
                </a:lnTo>
                <a:cubicBezTo>
                  <a:pt x="188236" y="171443"/>
                  <a:pt x="187877" y="169635"/>
                  <a:pt x="188595" y="168188"/>
                </a:cubicBezTo>
                <a:cubicBezTo>
                  <a:pt x="189673" y="166017"/>
                  <a:pt x="190032" y="164208"/>
                  <a:pt x="191109" y="162038"/>
                </a:cubicBezTo>
                <a:cubicBezTo>
                  <a:pt x="191827" y="160229"/>
                  <a:pt x="192904" y="159144"/>
                  <a:pt x="194699" y="159144"/>
                </a:cubicBezTo>
                <a:lnTo>
                  <a:pt x="217318" y="155526"/>
                </a:lnTo>
                <a:cubicBezTo>
                  <a:pt x="217677" y="152632"/>
                  <a:pt x="217677" y="149738"/>
                  <a:pt x="217677" y="146844"/>
                </a:cubicBezTo>
                <a:cubicBezTo>
                  <a:pt x="217677" y="143950"/>
                  <a:pt x="217677" y="140694"/>
                  <a:pt x="217318" y="137800"/>
                </a:cubicBezTo>
                <a:lnTo>
                  <a:pt x="194699" y="134545"/>
                </a:lnTo>
                <a:cubicBezTo>
                  <a:pt x="192904" y="134183"/>
                  <a:pt x="191827" y="133098"/>
                  <a:pt x="191109" y="131651"/>
                </a:cubicBezTo>
                <a:cubicBezTo>
                  <a:pt x="190032" y="129480"/>
                  <a:pt x="189673" y="127671"/>
                  <a:pt x="188595" y="125139"/>
                </a:cubicBezTo>
                <a:cubicBezTo>
                  <a:pt x="187877" y="124054"/>
                  <a:pt x="188236" y="122245"/>
                  <a:pt x="188954" y="120798"/>
                </a:cubicBezTo>
                <a:lnTo>
                  <a:pt x="202239" y="101987"/>
                </a:lnTo>
                <a:cubicBezTo>
                  <a:pt x="199007" y="97284"/>
                  <a:pt x="195058" y="93305"/>
                  <a:pt x="190032" y="89687"/>
                </a:cubicBezTo>
                <a:lnTo>
                  <a:pt x="172080" y="103434"/>
                </a:lnTo>
                <a:cubicBezTo>
                  <a:pt x="170285" y="104157"/>
                  <a:pt x="168848" y="104519"/>
                  <a:pt x="167412" y="103795"/>
                </a:cubicBezTo>
                <a:cubicBezTo>
                  <a:pt x="164899" y="102710"/>
                  <a:pt x="163463" y="101987"/>
                  <a:pt x="160950" y="101263"/>
                </a:cubicBezTo>
                <a:cubicBezTo>
                  <a:pt x="159873" y="100540"/>
                  <a:pt x="158436" y="99454"/>
                  <a:pt x="158077" y="97646"/>
                </a:cubicBezTo>
                <a:lnTo>
                  <a:pt x="154487" y="74855"/>
                </a:lnTo>
                <a:cubicBezTo>
                  <a:pt x="148743" y="74132"/>
                  <a:pt x="142998" y="74132"/>
                  <a:pt x="137253" y="74855"/>
                </a:cubicBezTo>
                <a:close/>
                <a:moveTo>
                  <a:pt x="132945" y="66173"/>
                </a:moveTo>
                <a:cubicBezTo>
                  <a:pt x="141562" y="65088"/>
                  <a:pt x="150538" y="65088"/>
                  <a:pt x="159155" y="66173"/>
                </a:cubicBezTo>
                <a:cubicBezTo>
                  <a:pt x="160950" y="66535"/>
                  <a:pt x="162745" y="68344"/>
                  <a:pt x="162745" y="69791"/>
                </a:cubicBezTo>
                <a:lnTo>
                  <a:pt x="166335" y="93666"/>
                </a:lnTo>
                <a:cubicBezTo>
                  <a:pt x="167412" y="94028"/>
                  <a:pt x="167771" y="94390"/>
                  <a:pt x="168848" y="94752"/>
                </a:cubicBezTo>
                <a:lnTo>
                  <a:pt x="187877" y="80643"/>
                </a:lnTo>
                <a:cubicBezTo>
                  <a:pt x="189314" y="79196"/>
                  <a:pt x="191468" y="79558"/>
                  <a:pt x="192904" y="80643"/>
                </a:cubicBezTo>
                <a:cubicBezTo>
                  <a:pt x="200444" y="85708"/>
                  <a:pt x="206547" y="91858"/>
                  <a:pt x="211574" y="99454"/>
                </a:cubicBezTo>
                <a:cubicBezTo>
                  <a:pt x="212651" y="100540"/>
                  <a:pt x="212651" y="103072"/>
                  <a:pt x="211574" y="104157"/>
                </a:cubicBezTo>
                <a:lnTo>
                  <a:pt x="197571" y="124054"/>
                </a:lnTo>
                <a:cubicBezTo>
                  <a:pt x="197930" y="124415"/>
                  <a:pt x="198289" y="125139"/>
                  <a:pt x="198289" y="125862"/>
                </a:cubicBezTo>
                <a:lnTo>
                  <a:pt x="222345" y="130204"/>
                </a:lnTo>
                <a:cubicBezTo>
                  <a:pt x="223781" y="130204"/>
                  <a:pt x="225576" y="131651"/>
                  <a:pt x="225935" y="133459"/>
                </a:cubicBezTo>
                <a:cubicBezTo>
                  <a:pt x="226294" y="137800"/>
                  <a:pt x="226653" y="142503"/>
                  <a:pt x="226653" y="146844"/>
                </a:cubicBezTo>
                <a:cubicBezTo>
                  <a:pt x="226653" y="151185"/>
                  <a:pt x="226294" y="155526"/>
                  <a:pt x="225935" y="159867"/>
                </a:cubicBezTo>
                <a:cubicBezTo>
                  <a:pt x="225576" y="161676"/>
                  <a:pt x="223781" y="163123"/>
                  <a:pt x="222345" y="163485"/>
                </a:cubicBezTo>
                <a:lnTo>
                  <a:pt x="198289" y="167464"/>
                </a:lnTo>
                <a:cubicBezTo>
                  <a:pt x="198289" y="168188"/>
                  <a:pt x="197930" y="168911"/>
                  <a:pt x="197571" y="169635"/>
                </a:cubicBezTo>
                <a:lnTo>
                  <a:pt x="211574" y="189169"/>
                </a:lnTo>
                <a:cubicBezTo>
                  <a:pt x="212651" y="190616"/>
                  <a:pt x="212651" y="192787"/>
                  <a:pt x="211574" y="194234"/>
                </a:cubicBezTo>
                <a:cubicBezTo>
                  <a:pt x="206547" y="201830"/>
                  <a:pt x="200444" y="207980"/>
                  <a:pt x="192904" y="212683"/>
                </a:cubicBezTo>
                <a:cubicBezTo>
                  <a:pt x="191468" y="214130"/>
                  <a:pt x="189314" y="214130"/>
                  <a:pt x="187877" y="212683"/>
                </a:cubicBezTo>
                <a:lnTo>
                  <a:pt x="168848" y="198936"/>
                </a:lnTo>
                <a:cubicBezTo>
                  <a:pt x="167771" y="198936"/>
                  <a:pt x="167412" y="199660"/>
                  <a:pt x="166694" y="199660"/>
                </a:cubicBezTo>
                <a:lnTo>
                  <a:pt x="162745" y="223536"/>
                </a:lnTo>
                <a:cubicBezTo>
                  <a:pt x="162745" y="225344"/>
                  <a:pt x="160950" y="226791"/>
                  <a:pt x="159155" y="227153"/>
                </a:cubicBezTo>
                <a:cubicBezTo>
                  <a:pt x="154487" y="227877"/>
                  <a:pt x="150538" y="228238"/>
                  <a:pt x="145870" y="228238"/>
                </a:cubicBezTo>
                <a:cubicBezTo>
                  <a:pt x="141921" y="228238"/>
                  <a:pt x="136894" y="227877"/>
                  <a:pt x="132945" y="227153"/>
                </a:cubicBezTo>
                <a:cubicBezTo>
                  <a:pt x="130791" y="226791"/>
                  <a:pt x="129714" y="225344"/>
                  <a:pt x="129355" y="223536"/>
                </a:cubicBezTo>
                <a:lnTo>
                  <a:pt x="125764" y="199660"/>
                </a:lnTo>
                <a:cubicBezTo>
                  <a:pt x="124687" y="199660"/>
                  <a:pt x="123969" y="198936"/>
                  <a:pt x="123251" y="198936"/>
                </a:cubicBezTo>
                <a:lnTo>
                  <a:pt x="104222" y="212683"/>
                </a:lnTo>
                <a:cubicBezTo>
                  <a:pt x="102426" y="214130"/>
                  <a:pt x="100272" y="214130"/>
                  <a:pt x="98836" y="212683"/>
                </a:cubicBezTo>
                <a:cubicBezTo>
                  <a:pt x="91655" y="207980"/>
                  <a:pt x="85552" y="201830"/>
                  <a:pt x="80525" y="194234"/>
                </a:cubicBezTo>
                <a:cubicBezTo>
                  <a:pt x="79448" y="192787"/>
                  <a:pt x="79448" y="190616"/>
                  <a:pt x="80525" y="189169"/>
                </a:cubicBezTo>
                <a:lnTo>
                  <a:pt x="94169" y="169635"/>
                </a:lnTo>
                <a:cubicBezTo>
                  <a:pt x="93810" y="168911"/>
                  <a:pt x="93451" y="168188"/>
                  <a:pt x="93451" y="167464"/>
                </a:cubicBezTo>
                <a:lnTo>
                  <a:pt x="70113" y="163485"/>
                </a:lnTo>
                <a:cubicBezTo>
                  <a:pt x="67959" y="163123"/>
                  <a:pt x="66523" y="161676"/>
                  <a:pt x="65805" y="159867"/>
                </a:cubicBezTo>
                <a:cubicBezTo>
                  <a:pt x="65446" y="155526"/>
                  <a:pt x="65087" y="151185"/>
                  <a:pt x="65087" y="146844"/>
                </a:cubicBezTo>
                <a:cubicBezTo>
                  <a:pt x="65087" y="142503"/>
                  <a:pt x="65446" y="137800"/>
                  <a:pt x="65805" y="133459"/>
                </a:cubicBezTo>
                <a:cubicBezTo>
                  <a:pt x="66523" y="131651"/>
                  <a:pt x="67959" y="130204"/>
                  <a:pt x="70113" y="130204"/>
                </a:cubicBezTo>
                <a:lnTo>
                  <a:pt x="93451" y="125862"/>
                </a:lnTo>
                <a:cubicBezTo>
                  <a:pt x="93451" y="125139"/>
                  <a:pt x="93810" y="124415"/>
                  <a:pt x="94169" y="124054"/>
                </a:cubicBezTo>
                <a:lnTo>
                  <a:pt x="80525" y="104157"/>
                </a:lnTo>
                <a:cubicBezTo>
                  <a:pt x="79448" y="103072"/>
                  <a:pt x="79448" y="100540"/>
                  <a:pt x="80525" y="99454"/>
                </a:cubicBezTo>
                <a:cubicBezTo>
                  <a:pt x="85552" y="91858"/>
                  <a:pt x="91655" y="85708"/>
                  <a:pt x="98836" y="80643"/>
                </a:cubicBezTo>
                <a:cubicBezTo>
                  <a:pt x="100272" y="79196"/>
                  <a:pt x="102426" y="79558"/>
                  <a:pt x="104222" y="80643"/>
                </a:cubicBezTo>
                <a:lnTo>
                  <a:pt x="123251" y="94752"/>
                </a:lnTo>
                <a:cubicBezTo>
                  <a:pt x="123969" y="94390"/>
                  <a:pt x="124687" y="94028"/>
                  <a:pt x="125764" y="93666"/>
                </a:cubicBezTo>
                <a:lnTo>
                  <a:pt x="129355" y="69791"/>
                </a:lnTo>
                <a:cubicBezTo>
                  <a:pt x="129714" y="68344"/>
                  <a:pt x="130791" y="66535"/>
                  <a:pt x="132945" y="66173"/>
                </a:cubicBezTo>
                <a:close/>
                <a:moveTo>
                  <a:pt x="237705" y="36701"/>
                </a:moveTo>
                <a:cubicBezTo>
                  <a:pt x="239511" y="38122"/>
                  <a:pt x="239872" y="40964"/>
                  <a:pt x="238066" y="43096"/>
                </a:cubicBezTo>
                <a:cubicBezTo>
                  <a:pt x="235899" y="45937"/>
                  <a:pt x="234455" y="49490"/>
                  <a:pt x="234455" y="53398"/>
                </a:cubicBezTo>
                <a:lnTo>
                  <a:pt x="234455" y="76489"/>
                </a:lnTo>
                <a:lnTo>
                  <a:pt x="284658" y="76489"/>
                </a:lnTo>
                <a:lnTo>
                  <a:pt x="284658" y="53398"/>
                </a:lnTo>
                <a:cubicBezTo>
                  <a:pt x="284658" y="49490"/>
                  <a:pt x="283213" y="45937"/>
                  <a:pt x="280685" y="43096"/>
                </a:cubicBezTo>
                <a:cubicBezTo>
                  <a:pt x="279240" y="40964"/>
                  <a:pt x="279601" y="38122"/>
                  <a:pt x="281046" y="36701"/>
                </a:cubicBezTo>
                <a:cubicBezTo>
                  <a:pt x="283213" y="34925"/>
                  <a:pt x="286103" y="35280"/>
                  <a:pt x="287186" y="37056"/>
                </a:cubicBezTo>
                <a:cubicBezTo>
                  <a:pt x="291520" y="41675"/>
                  <a:pt x="293326" y="47714"/>
                  <a:pt x="293326" y="53398"/>
                </a:cubicBezTo>
                <a:lnTo>
                  <a:pt x="293326" y="80396"/>
                </a:lnTo>
                <a:cubicBezTo>
                  <a:pt x="293326" y="83238"/>
                  <a:pt x="291520" y="85370"/>
                  <a:pt x="288992" y="85370"/>
                </a:cubicBezTo>
                <a:lnTo>
                  <a:pt x="230121" y="85370"/>
                </a:lnTo>
                <a:cubicBezTo>
                  <a:pt x="227592" y="85370"/>
                  <a:pt x="225425" y="83238"/>
                  <a:pt x="225425" y="80396"/>
                </a:cubicBezTo>
                <a:lnTo>
                  <a:pt x="225425" y="53398"/>
                </a:lnTo>
                <a:cubicBezTo>
                  <a:pt x="225425" y="47714"/>
                  <a:pt x="227592" y="41675"/>
                  <a:pt x="231204" y="37056"/>
                </a:cubicBezTo>
                <a:cubicBezTo>
                  <a:pt x="233010" y="35280"/>
                  <a:pt x="235899" y="34925"/>
                  <a:pt x="237705" y="36701"/>
                </a:cubicBezTo>
                <a:close/>
                <a:moveTo>
                  <a:pt x="13867" y="36701"/>
                </a:moveTo>
                <a:cubicBezTo>
                  <a:pt x="16034" y="38122"/>
                  <a:pt x="16034" y="40964"/>
                  <a:pt x="14228" y="43096"/>
                </a:cubicBezTo>
                <a:cubicBezTo>
                  <a:pt x="11700" y="45937"/>
                  <a:pt x="10616" y="49490"/>
                  <a:pt x="10616" y="53398"/>
                </a:cubicBezTo>
                <a:lnTo>
                  <a:pt x="10616" y="76489"/>
                </a:lnTo>
                <a:lnTo>
                  <a:pt x="60459" y="76489"/>
                </a:lnTo>
                <a:lnTo>
                  <a:pt x="60459" y="53398"/>
                </a:lnTo>
                <a:cubicBezTo>
                  <a:pt x="60459" y="49490"/>
                  <a:pt x="59737" y="45937"/>
                  <a:pt x="56847" y="43096"/>
                </a:cubicBezTo>
                <a:cubicBezTo>
                  <a:pt x="55041" y="40964"/>
                  <a:pt x="55403" y="38122"/>
                  <a:pt x="57208" y="36701"/>
                </a:cubicBezTo>
                <a:cubicBezTo>
                  <a:pt x="59376" y="34925"/>
                  <a:pt x="62265" y="35280"/>
                  <a:pt x="63710" y="37056"/>
                </a:cubicBezTo>
                <a:cubicBezTo>
                  <a:pt x="67321" y="41675"/>
                  <a:pt x="69489" y="47714"/>
                  <a:pt x="69489" y="53398"/>
                </a:cubicBezTo>
                <a:lnTo>
                  <a:pt x="69489" y="80396"/>
                </a:lnTo>
                <a:cubicBezTo>
                  <a:pt x="69489" y="83238"/>
                  <a:pt x="67321" y="85370"/>
                  <a:pt x="65516" y="85370"/>
                </a:cubicBezTo>
                <a:lnTo>
                  <a:pt x="5921" y="85370"/>
                </a:lnTo>
                <a:cubicBezTo>
                  <a:pt x="3754" y="85370"/>
                  <a:pt x="1587" y="83238"/>
                  <a:pt x="1587" y="80396"/>
                </a:cubicBezTo>
                <a:lnTo>
                  <a:pt x="1587" y="53398"/>
                </a:lnTo>
                <a:cubicBezTo>
                  <a:pt x="1587" y="47714"/>
                  <a:pt x="3754" y="41675"/>
                  <a:pt x="7727" y="37056"/>
                </a:cubicBezTo>
                <a:cubicBezTo>
                  <a:pt x="8810" y="35280"/>
                  <a:pt x="11700" y="34925"/>
                  <a:pt x="13867" y="36701"/>
                </a:cubicBezTo>
                <a:close/>
                <a:moveTo>
                  <a:pt x="258584" y="8902"/>
                </a:moveTo>
                <a:cubicBezTo>
                  <a:pt x="252887" y="8902"/>
                  <a:pt x="248614" y="13175"/>
                  <a:pt x="248614" y="18872"/>
                </a:cubicBezTo>
                <a:cubicBezTo>
                  <a:pt x="248614" y="24213"/>
                  <a:pt x="252887" y="28842"/>
                  <a:pt x="258584" y="28842"/>
                </a:cubicBezTo>
                <a:cubicBezTo>
                  <a:pt x="264281" y="28842"/>
                  <a:pt x="268910" y="24213"/>
                  <a:pt x="268910" y="18872"/>
                </a:cubicBezTo>
                <a:cubicBezTo>
                  <a:pt x="268910" y="13175"/>
                  <a:pt x="264281" y="8902"/>
                  <a:pt x="258584" y="8902"/>
                </a:cubicBezTo>
                <a:close/>
                <a:moveTo>
                  <a:pt x="34565" y="8902"/>
                </a:moveTo>
                <a:cubicBezTo>
                  <a:pt x="28814" y="8902"/>
                  <a:pt x="24501" y="13175"/>
                  <a:pt x="24501" y="18872"/>
                </a:cubicBezTo>
                <a:cubicBezTo>
                  <a:pt x="24501" y="24213"/>
                  <a:pt x="28814" y="28842"/>
                  <a:pt x="34565" y="28842"/>
                </a:cubicBezTo>
                <a:cubicBezTo>
                  <a:pt x="40316" y="28842"/>
                  <a:pt x="44989" y="24213"/>
                  <a:pt x="44989" y="18872"/>
                </a:cubicBezTo>
                <a:cubicBezTo>
                  <a:pt x="44989" y="13175"/>
                  <a:pt x="40316" y="8902"/>
                  <a:pt x="34565" y="8902"/>
                </a:cubicBezTo>
                <a:close/>
                <a:moveTo>
                  <a:pt x="135893" y="6504"/>
                </a:moveTo>
                <a:cubicBezTo>
                  <a:pt x="157469" y="4811"/>
                  <a:pt x="179452" y="8018"/>
                  <a:pt x="199897" y="16037"/>
                </a:cubicBezTo>
                <a:lnTo>
                  <a:pt x="203877" y="7840"/>
                </a:lnTo>
                <a:lnTo>
                  <a:pt x="218713" y="30292"/>
                </a:lnTo>
                <a:lnTo>
                  <a:pt x="191936" y="31361"/>
                </a:lnTo>
                <a:lnTo>
                  <a:pt x="195916" y="24234"/>
                </a:lnTo>
                <a:cubicBezTo>
                  <a:pt x="157198" y="9266"/>
                  <a:pt x="114136" y="12473"/>
                  <a:pt x="78674" y="33856"/>
                </a:cubicBezTo>
                <a:cubicBezTo>
                  <a:pt x="78312" y="34212"/>
                  <a:pt x="77226" y="34568"/>
                  <a:pt x="76141" y="34568"/>
                </a:cubicBezTo>
                <a:cubicBezTo>
                  <a:pt x="75055" y="34568"/>
                  <a:pt x="73246" y="33856"/>
                  <a:pt x="72522" y="32074"/>
                </a:cubicBezTo>
                <a:cubicBezTo>
                  <a:pt x="71437" y="30648"/>
                  <a:pt x="72160" y="27441"/>
                  <a:pt x="74332" y="26372"/>
                </a:cubicBezTo>
                <a:cubicBezTo>
                  <a:pt x="93148" y="14790"/>
                  <a:pt x="114317" y="8197"/>
                  <a:pt x="135893" y="6504"/>
                </a:cubicBezTo>
                <a:close/>
                <a:moveTo>
                  <a:pt x="258584" y="0"/>
                </a:moveTo>
                <a:cubicBezTo>
                  <a:pt x="269266" y="0"/>
                  <a:pt x="277456" y="8546"/>
                  <a:pt x="277456" y="18872"/>
                </a:cubicBezTo>
                <a:cubicBezTo>
                  <a:pt x="277456" y="29554"/>
                  <a:pt x="269266" y="37744"/>
                  <a:pt x="258584" y="37744"/>
                </a:cubicBezTo>
                <a:cubicBezTo>
                  <a:pt x="248258" y="37744"/>
                  <a:pt x="239712" y="29554"/>
                  <a:pt x="239712" y="18872"/>
                </a:cubicBezTo>
                <a:cubicBezTo>
                  <a:pt x="239712" y="8546"/>
                  <a:pt x="248258" y="0"/>
                  <a:pt x="258584" y="0"/>
                </a:cubicBezTo>
                <a:close/>
                <a:moveTo>
                  <a:pt x="34565" y="0"/>
                </a:moveTo>
                <a:cubicBezTo>
                  <a:pt x="44989" y="0"/>
                  <a:pt x="53615" y="8546"/>
                  <a:pt x="53615" y="18872"/>
                </a:cubicBezTo>
                <a:cubicBezTo>
                  <a:pt x="53615" y="29554"/>
                  <a:pt x="44989" y="37744"/>
                  <a:pt x="34565" y="37744"/>
                </a:cubicBezTo>
                <a:cubicBezTo>
                  <a:pt x="24142" y="37744"/>
                  <a:pt x="15875" y="29554"/>
                  <a:pt x="15875" y="18872"/>
                </a:cubicBezTo>
                <a:cubicBezTo>
                  <a:pt x="15875" y="8546"/>
                  <a:pt x="24142" y="0"/>
                  <a:pt x="3456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40" name="Freeform 977">
            <a:extLst>
              <a:ext uri="{FF2B5EF4-FFF2-40B4-BE49-F238E27FC236}">
                <a16:creationId xmlns:a16="http://schemas.microsoft.com/office/drawing/2014/main" id="{D00AD53A-6DE1-4EDC-85A0-53DB2BC36B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705644" y="5562319"/>
            <a:ext cx="1188908" cy="1188908"/>
          </a:xfrm>
          <a:custGeom>
            <a:avLst/>
            <a:gdLst>
              <a:gd name="T0" fmla="*/ 4098519 w 288564"/>
              <a:gd name="T1" fmla="*/ 4326502 h 288564"/>
              <a:gd name="T2" fmla="*/ 1609261 w 288564"/>
              <a:gd name="T3" fmla="*/ 3926408 h 288564"/>
              <a:gd name="T4" fmla="*/ 1802162 w 288564"/>
              <a:gd name="T5" fmla="*/ 4133593 h 288564"/>
              <a:gd name="T6" fmla="*/ 4473619 w 288564"/>
              <a:gd name="T7" fmla="*/ 4133593 h 288564"/>
              <a:gd name="T8" fmla="*/ 4098519 w 288564"/>
              <a:gd name="T9" fmla="*/ 3754969 h 288564"/>
              <a:gd name="T10" fmla="*/ 1609261 w 288564"/>
              <a:gd name="T11" fmla="*/ 4505135 h 288564"/>
              <a:gd name="T12" fmla="*/ 2839873 w 288564"/>
              <a:gd name="T13" fmla="*/ 3376327 h 288564"/>
              <a:gd name="T14" fmla="*/ 3190483 w 288564"/>
              <a:gd name="T15" fmla="*/ 3763549 h 288564"/>
              <a:gd name="T16" fmla="*/ 2839873 w 288564"/>
              <a:gd name="T17" fmla="*/ 3706197 h 288564"/>
              <a:gd name="T18" fmla="*/ 3211493 w 288564"/>
              <a:gd name="T19" fmla="*/ 4430513 h 288564"/>
              <a:gd name="T20" fmla="*/ 2839873 w 288564"/>
              <a:gd name="T21" fmla="*/ 4946838 h 288564"/>
              <a:gd name="T22" fmla="*/ 2482250 w 288564"/>
              <a:gd name="T23" fmla="*/ 4566757 h 288564"/>
              <a:gd name="T24" fmla="*/ 2839873 w 288564"/>
              <a:gd name="T25" fmla="*/ 4624102 h 288564"/>
              <a:gd name="T26" fmla="*/ 2461220 w 288564"/>
              <a:gd name="T27" fmla="*/ 3892643 h 288564"/>
              <a:gd name="T28" fmla="*/ 2839873 w 288564"/>
              <a:gd name="T29" fmla="*/ 3376327 h 288564"/>
              <a:gd name="T30" fmla="*/ 684013 w 288564"/>
              <a:gd name="T31" fmla="*/ 4678927 h 288564"/>
              <a:gd name="T32" fmla="*/ 5027255 w 288564"/>
              <a:gd name="T33" fmla="*/ 4678927 h 288564"/>
              <a:gd name="T34" fmla="*/ 1020865 w 288564"/>
              <a:gd name="T35" fmla="*/ 3238974 h 288564"/>
              <a:gd name="T36" fmla="*/ 4848080 w 288564"/>
              <a:gd name="T37" fmla="*/ 3146314 h 288564"/>
              <a:gd name="T38" fmla="*/ 5199253 w 288564"/>
              <a:gd name="T39" fmla="*/ 4757358 h 288564"/>
              <a:gd name="T40" fmla="*/ 4769253 w 288564"/>
              <a:gd name="T41" fmla="*/ 5199300 h 288564"/>
              <a:gd name="T42" fmla="*/ 590836 w 288564"/>
              <a:gd name="T43" fmla="*/ 4850019 h 288564"/>
              <a:gd name="T44" fmla="*/ 590836 w 288564"/>
              <a:gd name="T45" fmla="*/ 3402940 h 288564"/>
              <a:gd name="T46" fmla="*/ 164847 w 288564"/>
              <a:gd name="T47" fmla="*/ 2724444 h 288564"/>
              <a:gd name="T48" fmla="*/ 5563613 w 288564"/>
              <a:gd name="T49" fmla="*/ 2724444 h 288564"/>
              <a:gd name="T50" fmla="*/ 2422080 w 288564"/>
              <a:gd name="T51" fmla="*/ 1695317 h 288564"/>
              <a:gd name="T52" fmla="*/ 2240342 w 288564"/>
              <a:gd name="T53" fmla="*/ 2304893 h 288564"/>
              <a:gd name="T54" fmla="*/ 2860057 w 288564"/>
              <a:gd name="T55" fmla="*/ 1230635 h 288564"/>
              <a:gd name="T56" fmla="*/ 2860057 w 288564"/>
              <a:gd name="T57" fmla="*/ 2390949 h 288564"/>
              <a:gd name="T58" fmla="*/ 2860057 w 288564"/>
              <a:gd name="T59" fmla="*/ 1230635 h 288564"/>
              <a:gd name="T60" fmla="*/ 1495287 w 288564"/>
              <a:gd name="T61" fmla="*/ 1551023 h 288564"/>
              <a:gd name="T62" fmla="*/ 1495287 w 288564"/>
              <a:gd name="T63" fmla="*/ 706739 h 288564"/>
              <a:gd name="T64" fmla="*/ 1495287 w 288564"/>
              <a:gd name="T65" fmla="*/ 997609 h 288564"/>
              <a:gd name="T66" fmla="*/ 1495287 w 288564"/>
              <a:gd name="T67" fmla="*/ 706739 h 288564"/>
              <a:gd name="T68" fmla="*/ 2422080 w 288564"/>
              <a:gd name="T69" fmla="*/ 1255162 h 288564"/>
              <a:gd name="T70" fmla="*/ 2240342 w 288564"/>
              <a:gd name="T71" fmla="*/ 616303 h 288564"/>
              <a:gd name="T72" fmla="*/ 1854616 w 288564"/>
              <a:gd name="T73" fmla="*/ 905335 h 288564"/>
              <a:gd name="T74" fmla="*/ 1495287 w 288564"/>
              <a:gd name="T75" fmla="*/ 1728380 h 288564"/>
              <a:gd name="T76" fmla="*/ 1135963 w 288564"/>
              <a:gd name="T77" fmla="*/ 905335 h 288564"/>
              <a:gd name="T78" fmla="*/ 3333873 w 288564"/>
              <a:gd name="T79" fmla="*/ 0 h 288564"/>
              <a:gd name="T80" fmla="*/ 4954221 w 288564"/>
              <a:gd name="T81" fmla="*/ 688277 h 288564"/>
              <a:gd name="T82" fmla="*/ 5190817 w 288564"/>
              <a:gd name="T83" fmla="*/ 2373134 h 288564"/>
              <a:gd name="T84" fmla="*/ 4954221 w 288564"/>
              <a:gd name="T85" fmla="*/ 860322 h 288564"/>
              <a:gd name="T86" fmla="*/ 4488177 w 288564"/>
              <a:gd name="T87" fmla="*/ 2373134 h 288564"/>
              <a:gd name="T88" fmla="*/ 3649341 w 288564"/>
              <a:gd name="T89" fmla="*/ 860322 h 288564"/>
              <a:gd name="T90" fmla="*/ 5735667 w 288564"/>
              <a:gd name="T91" fmla="*/ 2638415 h 288564"/>
              <a:gd name="T92" fmla="*/ 85976 w 288564"/>
              <a:gd name="T93" fmla="*/ 5735667 h 288564"/>
              <a:gd name="T94" fmla="*/ 85976 w 288564"/>
              <a:gd name="T95" fmla="*/ 2545199 h 288564"/>
              <a:gd name="T96" fmla="*/ 3333873 w 288564"/>
              <a:gd name="T97" fmla="*/ 172085 h 288564"/>
              <a:gd name="T98" fmla="*/ 638073 w 288564"/>
              <a:gd name="T99" fmla="*/ 2287098 h 288564"/>
              <a:gd name="T100" fmla="*/ 458858 w 288564"/>
              <a:gd name="T101" fmla="*/ 315468 h 288564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88564" h="288564">
                <a:moveTo>
                  <a:pt x="206197" y="197539"/>
                </a:moveTo>
                <a:cubicBezTo>
                  <a:pt x="200856" y="197539"/>
                  <a:pt x="196227" y="202212"/>
                  <a:pt x="196227" y="207963"/>
                </a:cubicBezTo>
                <a:cubicBezTo>
                  <a:pt x="196227" y="213355"/>
                  <a:pt x="200856" y="217668"/>
                  <a:pt x="206197" y="217668"/>
                </a:cubicBezTo>
                <a:cubicBezTo>
                  <a:pt x="211538" y="217668"/>
                  <a:pt x="216523" y="213355"/>
                  <a:pt x="216523" y="207963"/>
                </a:cubicBezTo>
                <a:cubicBezTo>
                  <a:pt x="216523" y="202212"/>
                  <a:pt x="211538" y="197539"/>
                  <a:pt x="206197" y="197539"/>
                </a:cubicBezTo>
                <a:close/>
                <a:moveTo>
                  <a:pt x="80962" y="197539"/>
                </a:moveTo>
                <a:cubicBezTo>
                  <a:pt x="75211" y="197539"/>
                  <a:pt x="70538" y="202212"/>
                  <a:pt x="70538" y="207963"/>
                </a:cubicBezTo>
                <a:cubicBezTo>
                  <a:pt x="70538" y="213355"/>
                  <a:pt x="75211" y="217668"/>
                  <a:pt x="80962" y="217668"/>
                </a:cubicBezTo>
                <a:cubicBezTo>
                  <a:pt x="86353" y="217668"/>
                  <a:pt x="90667" y="213355"/>
                  <a:pt x="90667" y="207963"/>
                </a:cubicBezTo>
                <a:cubicBezTo>
                  <a:pt x="90667" y="202212"/>
                  <a:pt x="86353" y="197539"/>
                  <a:pt x="80962" y="197539"/>
                </a:cubicBezTo>
                <a:close/>
                <a:moveTo>
                  <a:pt x="206197" y="188913"/>
                </a:moveTo>
                <a:cubicBezTo>
                  <a:pt x="216523" y="188913"/>
                  <a:pt x="225069" y="197539"/>
                  <a:pt x="225069" y="207963"/>
                </a:cubicBezTo>
                <a:cubicBezTo>
                  <a:pt x="225069" y="218027"/>
                  <a:pt x="216523" y="226654"/>
                  <a:pt x="206197" y="226654"/>
                </a:cubicBezTo>
                <a:cubicBezTo>
                  <a:pt x="195871" y="226654"/>
                  <a:pt x="187325" y="218027"/>
                  <a:pt x="187325" y="207963"/>
                </a:cubicBezTo>
                <a:cubicBezTo>
                  <a:pt x="187325" y="197539"/>
                  <a:pt x="195871" y="188913"/>
                  <a:pt x="206197" y="188913"/>
                </a:cubicBezTo>
                <a:close/>
                <a:moveTo>
                  <a:pt x="80962" y="188913"/>
                </a:moveTo>
                <a:cubicBezTo>
                  <a:pt x="91026" y="188913"/>
                  <a:pt x="99652" y="197539"/>
                  <a:pt x="99652" y="207963"/>
                </a:cubicBezTo>
                <a:cubicBezTo>
                  <a:pt x="99652" y="218027"/>
                  <a:pt x="91026" y="226654"/>
                  <a:pt x="80962" y="226654"/>
                </a:cubicBezTo>
                <a:cubicBezTo>
                  <a:pt x="70538" y="226654"/>
                  <a:pt x="61912" y="218027"/>
                  <a:pt x="61912" y="207963"/>
                </a:cubicBezTo>
                <a:cubicBezTo>
                  <a:pt x="61912" y="197539"/>
                  <a:pt x="70538" y="188913"/>
                  <a:pt x="80962" y="188913"/>
                </a:cubicBezTo>
                <a:close/>
                <a:moveTo>
                  <a:pt x="142875" y="169863"/>
                </a:moveTo>
                <a:cubicBezTo>
                  <a:pt x="145345" y="169863"/>
                  <a:pt x="147461" y="172028"/>
                  <a:pt x="147461" y="174553"/>
                </a:cubicBezTo>
                <a:lnTo>
                  <a:pt x="147461" y="178161"/>
                </a:lnTo>
                <a:cubicBezTo>
                  <a:pt x="153458" y="179244"/>
                  <a:pt x="158397" y="183573"/>
                  <a:pt x="160514" y="189346"/>
                </a:cubicBezTo>
                <a:cubicBezTo>
                  <a:pt x="161572" y="191150"/>
                  <a:pt x="160514" y="193676"/>
                  <a:pt x="158397" y="194758"/>
                </a:cubicBezTo>
                <a:cubicBezTo>
                  <a:pt x="155928" y="195840"/>
                  <a:pt x="153811" y="194397"/>
                  <a:pt x="152400" y="192593"/>
                </a:cubicBezTo>
                <a:cubicBezTo>
                  <a:pt x="151342" y="188624"/>
                  <a:pt x="147461" y="186460"/>
                  <a:pt x="142875" y="186460"/>
                </a:cubicBezTo>
                <a:cubicBezTo>
                  <a:pt x="136878" y="186460"/>
                  <a:pt x="132292" y="190428"/>
                  <a:pt x="132292" y="195840"/>
                </a:cubicBezTo>
                <a:cubicBezTo>
                  <a:pt x="132292" y="201974"/>
                  <a:pt x="135820" y="204860"/>
                  <a:pt x="142875" y="204860"/>
                </a:cubicBezTo>
                <a:cubicBezTo>
                  <a:pt x="156986" y="204860"/>
                  <a:pt x="161572" y="214241"/>
                  <a:pt x="161572" y="222900"/>
                </a:cubicBezTo>
                <a:cubicBezTo>
                  <a:pt x="161572" y="231559"/>
                  <a:pt x="155575" y="239136"/>
                  <a:pt x="147461" y="240579"/>
                </a:cubicBezTo>
                <a:lnTo>
                  <a:pt x="147461" y="244187"/>
                </a:lnTo>
                <a:cubicBezTo>
                  <a:pt x="147461" y="246712"/>
                  <a:pt x="145345" y="248877"/>
                  <a:pt x="142875" y="248877"/>
                </a:cubicBezTo>
                <a:cubicBezTo>
                  <a:pt x="140406" y="248877"/>
                  <a:pt x="138642" y="246712"/>
                  <a:pt x="138642" y="244187"/>
                </a:cubicBezTo>
                <a:lnTo>
                  <a:pt x="138642" y="240579"/>
                </a:lnTo>
                <a:cubicBezTo>
                  <a:pt x="132645" y="239497"/>
                  <a:pt x="127353" y="235167"/>
                  <a:pt x="124883" y="229755"/>
                </a:cubicBezTo>
                <a:cubicBezTo>
                  <a:pt x="124178" y="227590"/>
                  <a:pt x="125236" y="224704"/>
                  <a:pt x="127353" y="224343"/>
                </a:cubicBezTo>
                <a:cubicBezTo>
                  <a:pt x="129822" y="222900"/>
                  <a:pt x="132292" y="224343"/>
                  <a:pt x="132997" y="226508"/>
                </a:cubicBezTo>
                <a:cubicBezTo>
                  <a:pt x="134408" y="230116"/>
                  <a:pt x="138642" y="232641"/>
                  <a:pt x="142875" y="232641"/>
                </a:cubicBezTo>
                <a:cubicBezTo>
                  <a:pt x="148520" y="232641"/>
                  <a:pt x="153458" y="228312"/>
                  <a:pt x="153458" y="222900"/>
                </a:cubicBezTo>
                <a:cubicBezTo>
                  <a:pt x="153458" y="217127"/>
                  <a:pt x="149578" y="213519"/>
                  <a:pt x="142875" y="213519"/>
                </a:cubicBezTo>
                <a:cubicBezTo>
                  <a:pt x="128411" y="213519"/>
                  <a:pt x="123825" y="204139"/>
                  <a:pt x="123825" y="195840"/>
                </a:cubicBezTo>
                <a:cubicBezTo>
                  <a:pt x="123825" y="187181"/>
                  <a:pt x="130175" y="179965"/>
                  <a:pt x="138642" y="178161"/>
                </a:cubicBezTo>
                <a:lnTo>
                  <a:pt x="138642" y="174553"/>
                </a:lnTo>
                <a:cubicBezTo>
                  <a:pt x="138642" y="172028"/>
                  <a:pt x="140406" y="169863"/>
                  <a:pt x="142875" y="169863"/>
                </a:cubicBezTo>
                <a:close/>
                <a:moveTo>
                  <a:pt x="51361" y="162954"/>
                </a:moveTo>
                <a:cubicBezTo>
                  <a:pt x="49919" y="171203"/>
                  <a:pt x="42347" y="177658"/>
                  <a:pt x="34414" y="179451"/>
                </a:cubicBezTo>
                <a:lnTo>
                  <a:pt x="34414" y="235399"/>
                </a:lnTo>
                <a:cubicBezTo>
                  <a:pt x="42347" y="237192"/>
                  <a:pt x="49919" y="244365"/>
                  <a:pt x="51361" y="252613"/>
                </a:cubicBezTo>
                <a:lnTo>
                  <a:pt x="235976" y="252613"/>
                </a:lnTo>
                <a:cubicBezTo>
                  <a:pt x="237418" y="244365"/>
                  <a:pt x="244630" y="237192"/>
                  <a:pt x="252923" y="235399"/>
                </a:cubicBezTo>
                <a:lnTo>
                  <a:pt x="252923" y="179451"/>
                </a:lnTo>
                <a:cubicBezTo>
                  <a:pt x="244630" y="177658"/>
                  <a:pt x="237418" y="171203"/>
                  <a:pt x="235976" y="162954"/>
                </a:cubicBezTo>
                <a:lnTo>
                  <a:pt x="51361" y="162954"/>
                </a:lnTo>
                <a:close/>
                <a:moveTo>
                  <a:pt x="47395" y="153988"/>
                </a:moveTo>
                <a:lnTo>
                  <a:pt x="239942" y="153988"/>
                </a:lnTo>
                <a:cubicBezTo>
                  <a:pt x="242466" y="153988"/>
                  <a:pt x="243908" y="155781"/>
                  <a:pt x="243908" y="158292"/>
                </a:cubicBezTo>
                <a:cubicBezTo>
                  <a:pt x="243908" y="165464"/>
                  <a:pt x="250038" y="171203"/>
                  <a:pt x="257610" y="171203"/>
                </a:cubicBezTo>
                <a:cubicBezTo>
                  <a:pt x="260134" y="171203"/>
                  <a:pt x="261577" y="173355"/>
                  <a:pt x="261577" y="175865"/>
                </a:cubicBezTo>
                <a:lnTo>
                  <a:pt x="261577" y="239344"/>
                </a:lnTo>
                <a:cubicBezTo>
                  <a:pt x="261577" y="241854"/>
                  <a:pt x="260134" y="244006"/>
                  <a:pt x="257610" y="244006"/>
                </a:cubicBezTo>
                <a:cubicBezTo>
                  <a:pt x="250038" y="244006"/>
                  <a:pt x="243908" y="249744"/>
                  <a:pt x="243908" y="256917"/>
                </a:cubicBezTo>
                <a:cubicBezTo>
                  <a:pt x="243908" y="259428"/>
                  <a:pt x="242466" y="261579"/>
                  <a:pt x="239942" y="261579"/>
                </a:cubicBezTo>
                <a:lnTo>
                  <a:pt x="47395" y="261579"/>
                </a:lnTo>
                <a:cubicBezTo>
                  <a:pt x="44871" y="261579"/>
                  <a:pt x="43068" y="259428"/>
                  <a:pt x="43068" y="256917"/>
                </a:cubicBezTo>
                <a:cubicBezTo>
                  <a:pt x="43068" y="249744"/>
                  <a:pt x="37299" y="244006"/>
                  <a:pt x="29727" y="244006"/>
                </a:cubicBezTo>
                <a:cubicBezTo>
                  <a:pt x="27563" y="244006"/>
                  <a:pt x="25400" y="241854"/>
                  <a:pt x="25400" y="239344"/>
                </a:cubicBezTo>
                <a:lnTo>
                  <a:pt x="25400" y="175865"/>
                </a:lnTo>
                <a:cubicBezTo>
                  <a:pt x="25400" y="173355"/>
                  <a:pt x="27563" y="171203"/>
                  <a:pt x="29727" y="171203"/>
                </a:cubicBezTo>
                <a:cubicBezTo>
                  <a:pt x="37299" y="171203"/>
                  <a:pt x="43068" y="165464"/>
                  <a:pt x="43068" y="158292"/>
                </a:cubicBezTo>
                <a:cubicBezTo>
                  <a:pt x="43068" y="155781"/>
                  <a:pt x="44871" y="153988"/>
                  <a:pt x="47395" y="153988"/>
                </a:cubicBezTo>
                <a:close/>
                <a:moveTo>
                  <a:pt x="8296" y="137068"/>
                </a:moveTo>
                <a:lnTo>
                  <a:pt x="8296" y="279907"/>
                </a:lnTo>
                <a:lnTo>
                  <a:pt x="279908" y="279907"/>
                </a:lnTo>
                <a:lnTo>
                  <a:pt x="279908" y="137068"/>
                </a:lnTo>
                <a:lnTo>
                  <a:pt x="8296" y="137068"/>
                </a:lnTo>
                <a:close/>
                <a:moveTo>
                  <a:pt x="117284" y="80963"/>
                </a:moveTo>
                <a:cubicBezTo>
                  <a:pt x="119570" y="80963"/>
                  <a:pt x="121856" y="82767"/>
                  <a:pt x="121856" y="85292"/>
                </a:cubicBezTo>
                <a:lnTo>
                  <a:pt x="121856" y="115960"/>
                </a:lnTo>
                <a:cubicBezTo>
                  <a:pt x="121856" y="118124"/>
                  <a:pt x="119570" y="120289"/>
                  <a:pt x="117284" y="120289"/>
                </a:cubicBezTo>
                <a:cubicBezTo>
                  <a:pt x="114617" y="120289"/>
                  <a:pt x="112712" y="118124"/>
                  <a:pt x="112712" y="115960"/>
                </a:cubicBezTo>
                <a:lnTo>
                  <a:pt x="112712" y="85292"/>
                </a:lnTo>
                <a:cubicBezTo>
                  <a:pt x="112712" y="82767"/>
                  <a:pt x="114617" y="80963"/>
                  <a:pt x="117284" y="80963"/>
                </a:cubicBezTo>
                <a:close/>
                <a:moveTo>
                  <a:pt x="143891" y="61913"/>
                </a:moveTo>
                <a:cubicBezTo>
                  <a:pt x="146558" y="61913"/>
                  <a:pt x="148844" y="63715"/>
                  <a:pt x="148844" y="66237"/>
                </a:cubicBezTo>
                <a:lnTo>
                  <a:pt x="148844" y="115965"/>
                </a:lnTo>
                <a:cubicBezTo>
                  <a:pt x="148844" y="118127"/>
                  <a:pt x="146558" y="120290"/>
                  <a:pt x="143891" y="120290"/>
                </a:cubicBezTo>
                <a:cubicBezTo>
                  <a:pt x="141224" y="120290"/>
                  <a:pt x="139700" y="118127"/>
                  <a:pt x="139700" y="115965"/>
                </a:cubicBezTo>
                <a:lnTo>
                  <a:pt x="139700" y="66237"/>
                </a:lnTo>
                <a:cubicBezTo>
                  <a:pt x="139700" y="63715"/>
                  <a:pt x="141224" y="61913"/>
                  <a:pt x="143891" y="61913"/>
                </a:cubicBezTo>
                <a:close/>
                <a:moveTo>
                  <a:pt x="75229" y="59114"/>
                </a:moveTo>
                <a:cubicBezTo>
                  <a:pt x="69911" y="59114"/>
                  <a:pt x="65658" y="63397"/>
                  <a:pt x="65658" y="68394"/>
                </a:cubicBezTo>
                <a:cubicBezTo>
                  <a:pt x="65658" y="73392"/>
                  <a:pt x="69911" y="78032"/>
                  <a:pt x="75229" y="78032"/>
                </a:cubicBezTo>
                <a:cubicBezTo>
                  <a:pt x="80546" y="78032"/>
                  <a:pt x="84800" y="73392"/>
                  <a:pt x="84800" y="68394"/>
                </a:cubicBezTo>
                <a:cubicBezTo>
                  <a:pt x="84800" y="63397"/>
                  <a:pt x="80546" y="59114"/>
                  <a:pt x="75229" y="59114"/>
                </a:cubicBezTo>
                <a:close/>
                <a:moveTo>
                  <a:pt x="75229" y="35555"/>
                </a:moveTo>
                <a:cubicBezTo>
                  <a:pt x="69911" y="35555"/>
                  <a:pt x="65658" y="40195"/>
                  <a:pt x="65658" y="45549"/>
                </a:cubicBezTo>
                <a:cubicBezTo>
                  <a:pt x="65658" y="47691"/>
                  <a:pt x="66366" y="50190"/>
                  <a:pt x="68139" y="51618"/>
                </a:cubicBezTo>
                <a:cubicBezTo>
                  <a:pt x="70620" y="50904"/>
                  <a:pt x="72747" y="50190"/>
                  <a:pt x="75229" y="50190"/>
                </a:cubicBezTo>
                <a:cubicBezTo>
                  <a:pt x="77710" y="50190"/>
                  <a:pt x="80191" y="50904"/>
                  <a:pt x="81964" y="51618"/>
                </a:cubicBezTo>
                <a:cubicBezTo>
                  <a:pt x="83736" y="50190"/>
                  <a:pt x="84800" y="47691"/>
                  <a:pt x="84800" y="45549"/>
                </a:cubicBezTo>
                <a:cubicBezTo>
                  <a:pt x="84800" y="40195"/>
                  <a:pt x="80546" y="35555"/>
                  <a:pt x="75229" y="35555"/>
                </a:cubicBezTo>
                <a:close/>
                <a:moveTo>
                  <a:pt x="117284" y="26988"/>
                </a:moveTo>
                <a:cubicBezTo>
                  <a:pt x="119570" y="26988"/>
                  <a:pt x="121856" y="28814"/>
                  <a:pt x="121856" y="31006"/>
                </a:cubicBezTo>
                <a:lnTo>
                  <a:pt x="121856" y="63149"/>
                </a:lnTo>
                <a:cubicBezTo>
                  <a:pt x="121856" y="65706"/>
                  <a:pt x="119570" y="67898"/>
                  <a:pt x="117284" y="67898"/>
                </a:cubicBezTo>
                <a:cubicBezTo>
                  <a:pt x="114617" y="67898"/>
                  <a:pt x="112712" y="65706"/>
                  <a:pt x="112712" y="63149"/>
                </a:cubicBezTo>
                <a:lnTo>
                  <a:pt x="112712" y="31006"/>
                </a:lnTo>
                <a:cubicBezTo>
                  <a:pt x="112712" y="28814"/>
                  <a:pt x="114617" y="26988"/>
                  <a:pt x="117284" y="26988"/>
                </a:cubicBezTo>
                <a:close/>
                <a:moveTo>
                  <a:pt x="75229" y="26988"/>
                </a:moveTo>
                <a:cubicBezTo>
                  <a:pt x="85154" y="26988"/>
                  <a:pt x="93307" y="35198"/>
                  <a:pt x="93307" y="45549"/>
                </a:cubicBezTo>
                <a:cubicBezTo>
                  <a:pt x="93307" y="49833"/>
                  <a:pt x="91889" y="53759"/>
                  <a:pt x="89054" y="56972"/>
                </a:cubicBezTo>
                <a:cubicBezTo>
                  <a:pt x="91180" y="60185"/>
                  <a:pt x="93307" y="63754"/>
                  <a:pt x="93307" y="68394"/>
                </a:cubicBezTo>
                <a:cubicBezTo>
                  <a:pt x="93307" y="78389"/>
                  <a:pt x="85154" y="86956"/>
                  <a:pt x="75229" y="86956"/>
                </a:cubicBezTo>
                <a:cubicBezTo>
                  <a:pt x="65303" y="86956"/>
                  <a:pt x="57150" y="78389"/>
                  <a:pt x="57150" y="68394"/>
                </a:cubicBezTo>
                <a:cubicBezTo>
                  <a:pt x="57150" y="63754"/>
                  <a:pt x="58922" y="60185"/>
                  <a:pt x="61404" y="56972"/>
                </a:cubicBezTo>
                <a:cubicBezTo>
                  <a:pt x="58568" y="53759"/>
                  <a:pt x="57150" y="49833"/>
                  <a:pt x="57150" y="45549"/>
                </a:cubicBezTo>
                <a:cubicBezTo>
                  <a:pt x="57150" y="35198"/>
                  <a:pt x="65303" y="26988"/>
                  <a:pt x="75229" y="26988"/>
                </a:cubicBezTo>
                <a:close/>
                <a:moveTo>
                  <a:pt x="38956" y="0"/>
                </a:moveTo>
                <a:lnTo>
                  <a:pt x="167728" y="0"/>
                </a:lnTo>
                <a:cubicBezTo>
                  <a:pt x="176385" y="0"/>
                  <a:pt x="183599" y="6853"/>
                  <a:pt x="183599" y="15871"/>
                </a:cubicBezTo>
                <a:lnTo>
                  <a:pt x="183599" y="34628"/>
                </a:lnTo>
                <a:lnTo>
                  <a:pt x="249248" y="34628"/>
                </a:lnTo>
                <a:cubicBezTo>
                  <a:pt x="258265" y="34628"/>
                  <a:pt x="265119" y="41842"/>
                  <a:pt x="265119" y="50859"/>
                </a:cubicBezTo>
                <a:lnTo>
                  <a:pt x="265119" y="115065"/>
                </a:lnTo>
                <a:cubicBezTo>
                  <a:pt x="265119" y="117229"/>
                  <a:pt x="263676" y="119393"/>
                  <a:pt x="261151" y="119393"/>
                </a:cubicBezTo>
                <a:cubicBezTo>
                  <a:pt x="258626" y="119393"/>
                  <a:pt x="256462" y="117229"/>
                  <a:pt x="256462" y="115065"/>
                </a:cubicBezTo>
                <a:lnTo>
                  <a:pt x="256462" y="50859"/>
                </a:lnTo>
                <a:cubicBezTo>
                  <a:pt x="256462" y="46892"/>
                  <a:pt x="253215" y="43285"/>
                  <a:pt x="249248" y="43285"/>
                </a:cubicBezTo>
                <a:lnTo>
                  <a:pt x="230491" y="43285"/>
                </a:lnTo>
                <a:lnTo>
                  <a:pt x="230491" y="115065"/>
                </a:lnTo>
                <a:cubicBezTo>
                  <a:pt x="230491" y="117229"/>
                  <a:pt x="228327" y="119393"/>
                  <a:pt x="225802" y="119393"/>
                </a:cubicBezTo>
                <a:cubicBezTo>
                  <a:pt x="223637" y="119393"/>
                  <a:pt x="221473" y="117229"/>
                  <a:pt x="221473" y="115065"/>
                </a:cubicBezTo>
                <a:lnTo>
                  <a:pt x="221473" y="43285"/>
                </a:lnTo>
                <a:lnTo>
                  <a:pt x="183599" y="43285"/>
                </a:lnTo>
                <a:lnTo>
                  <a:pt x="183599" y="128050"/>
                </a:lnTo>
                <a:lnTo>
                  <a:pt x="284236" y="128050"/>
                </a:lnTo>
                <a:cubicBezTo>
                  <a:pt x="286761" y="128050"/>
                  <a:pt x="288564" y="130215"/>
                  <a:pt x="288564" y="132740"/>
                </a:cubicBezTo>
                <a:lnTo>
                  <a:pt x="288564" y="283875"/>
                </a:lnTo>
                <a:cubicBezTo>
                  <a:pt x="288564" y="286400"/>
                  <a:pt x="286761" y="288564"/>
                  <a:pt x="284236" y="288564"/>
                </a:cubicBezTo>
                <a:lnTo>
                  <a:pt x="4328" y="288564"/>
                </a:lnTo>
                <a:cubicBezTo>
                  <a:pt x="1803" y="288564"/>
                  <a:pt x="0" y="286400"/>
                  <a:pt x="0" y="283875"/>
                </a:cubicBezTo>
                <a:lnTo>
                  <a:pt x="0" y="132740"/>
                </a:lnTo>
                <a:cubicBezTo>
                  <a:pt x="0" y="130215"/>
                  <a:pt x="1803" y="128050"/>
                  <a:pt x="4328" y="128050"/>
                </a:cubicBezTo>
                <a:lnTo>
                  <a:pt x="174942" y="128050"/>
                </a:lnTo>
                <a:lnTo>
                  <a:pt x="174942" y="15871"/>
                </a:lnTo>
                <a:cubicBezTo>
                  <a:pt x="174942" y="11903"/>
                  <a:pt x="171696" y="8657"/>
                  <a:pt x="167728" y="8657"/>
                </a:cubicBezTo>
                <a:lnTo>
                  <a:pt x="38956" y="8657"/>
                </a:lnTo>
                <a:cubicBezTo>
                  <a:pt x="34988" y="8657"/>
                  <a:pt x="32103" y="11903"/>
                  <a:pt x="32103" y="15871"/>
                </a:cubicBezTo>
                <a:lnTo>
                  <a:pt x="32103" y="115065"/>
                </a:lnTo>
                <a:cubicBezTo>
                  <a:pt x="32103" y="117229"/>
                  <a:pt x="29938" y="119393"/>
                  <a:pt x="27413" y="119393"/>
                </a:cubicBezTo>
                <a:cubicBezTo>
                  <a:pt x="25249" y="119393"/>
                  <a:pt x="23085" y="117229"/>
                  <a:pt x="23085" y="115065"/>
                </a:cubicBezTo>
                <a:lnTo>
                  <a:pt x="23085" y="15871"/>
                </a:lnTo>
                <a:cubicBezTo>
                  <a:pt x="23085" y="6853"/>
                  <a:pt x="30299" y="0"/>
                  <a:pt x="3895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43" name="Freeform 986">
            <a:extLst>
              <a:ext uri="{FF2B5EF4-FFF2-40B4-BE49-F238E27FC236}">
                <a16:creationId xmlns:a16="http://schemas.microsoft.com/office/drawing/2014/main" id="{796DE49B-2C76-412C-9608-C6F5F40ECB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814413" y="8024570"/>
            <a:ext cx="1146774" cy="1049770"/>
          </a:xfrm>
          <a:custGeom>
            <a:avLst/>
            <a:gdLst>
              <a:gd name="T0" fmla="*/ 4623184 w 288565"/>
              <a:gd name="T1" fmla="*/ 4617223 h 264752"/>
              <a:gd name="T2" fmla="*/ 4439238 w 288565"/>
              <a:gd name="T3" fmla="*/ 4617223 h 264752"/>
              <a:gd name="T4" fmla="*/ 1493673 w 288565"/>
              <a:gd name="T5" fmla="*/ 4529513 h 264752"/>
              <a:gd name="T6" fmla="*/ 1493673 w 288565"/>
              <a:gd name="T7" fmla="*/ 4712237 h 264752"/>
              <a:gd name="T8" fmla="*/ 1493673 w 288565"/>
              <a:gd name="T9" fmla="*/ 4529513 h 264752"/>
              <a:gd name="T10" fmla="*/ 4039100 w 288565"/>
              <a:gd name="T11" fmla="*/ 4615045 h 264752"/>
              <a:gd name="T12" fmla="*/ 5038022 w 288565"/>
              <a:gd name="T13" fmla="*/ 4615045 h 264752"/>
              <a:gd name="T14" fmla="*/ 1491140 w 288565"/>
              <a:gd name="T15" fmla="*/ 4126964 h 264752"/>
              <a:gd name="T16" fmla="*/ 1491140 w 288565"/>
              <a:gd name="T17" fmla="*/ 5110274 h 264752"/>
              <a:gd name="T18" fmla="*/ 1491140 w 288565"/>
              <a:gd name="T19" fmla="*/ 4126964 h 264752"/>
              <a:gd name="T20" fmla="*/ 4414995 w 288565"/>
              <a:gd name="T21" fmla="*/ 3484228 h 264752"/>
              <a:gd name="T22" fmla="*/ 4414995 w 288565"/>
              <a:gd name="T23" fmla="*/ 3666692 h 264752"/>
              <a:gd name="T24" fmla="*/ 3864386 w 288565"/>
              <a:gd name="T25" fmla="*/ 3567847 h 264752"/>
              <a:gd name="T26" fmla="*/ 180937 w 288565"/>
              <a:gd name="T27" fmla="*/ 3308747 h 264752"/>
              <a:gd name="T28" fmla="*/ 673194 w 288565"/>
              <a:gd name="T29" fmla="*/ 3832695 h 264752"/>
              <a:gd name="T30" fmla="*/ 673194 w 288565"/>
              <a:gd name="T31" fmla="*/ 4012125 h 264752"/>
              <a:gd name="T32" fmla="*/ 180937 w 288565"/>
              <a:gd name="T33" fmla="*/ 4385334 h 264752"/>
              <a:gd name="T34" fmla="*/ 832465 w 288565"/>
              <a:gd name="T35" fmla="*/ 4528901 h 264752"/>
              <a:gd name="T36" fmla="*/ 2164343 w 288565"/>
              <a:gd name="T37" fmla="*/ 4528901 h 264752"/>
              <a:gd name="T38" fmla="*/ 3279068 w 288565"/>
              <a:gd name="T39" fmla="*/ 4012125 h 264752"/>
              <a:gd name="T40" fmla="*/ 2222233 w 288565"/>
              <a:gd name="T41" fmla="*/ 3918830 h 264752"/>
              <a:gd name="T42" fmla="*/ 3279068 w 288565"/>
              <a:gd name="T43" fmla="*/ 3832695 h 264752"/>
              <a:gd name="T44" fmla="*/ 180937 w 288565"/>
              <a:gd name="T45" fmla="*/ 3308747 h 264752"/>
              <a:gd name="T46" fmla="*/ 615229 w 288565"/>
              <a:gd name="T47" fmla="*/ 3136499 h 264752"/>
              <a:gd name="T48" fmla="*/ 1606958 w 288565"/>
              <a:gd name="T49" fmla="*/ 1808684 h 264752"/>
              <a:gd name="T50" fmla="*/ 4039100 w 288565"/>
              <a:gd name="T51" fmla="*/ 2547971 h 264752"/>
              <a:gd name="T52" fmla="*/ 5103152 w 288565"/>
              <a:gd name="T53" fmla="*/ 2899655 h 264752"/>
              <a:gd name="T54" fmla="*/ 4154920 w 288565"/>
              <a:gd name="T55" fmla="*/ 1449814 h 264752"/>
              <a:gd name="T56" fmla="*/ 3460033 w 288565"/>
              <a:gd name="T57" fmla="*/ 1449814 h 264752"/>
              <a:gd name="T58" fmla="*/ 3879884 w 288565"/>
              <a:gd name="T59" fmla="*/ 4528901 h 264752"/>
              <a:gd name="T60" fmla="*/ 5204507 w 288565"/>
              <a:gd name="T61" fmla="*/ 4528901 h 264752"/>
              <a:gd name="T62" fmla="*/ 5624354 w 288565"/>
              <a:gd name="T63" fmla="*/ 4385334 h 264752"/>
              <a:gd name="T64" fmla="*/ 5320327 w 288565"/>
              <a:gd name="T65" fmla="*/ 4126964 h 264752"/>
              <a:gd name="T66" fmla="*/ 5320327 w 288565"/>
              <a:gd name="T67" fmla="*/ 3954711 h 264752"/>
              <a:gd name="T68" fmla="*/ 5624354 w 288565"/>
              <a:gd name="T69" fmla="*/ 3638909 h 264752"/>
              <a:gd name="T70" fmla="*/ 5240686 w 288565"/>
              <a:gd name="T71" fmla="*/ 3545596 h 264752"/>
              <a:gd name="T72" fmla="*/ 5624354 w 288565"/>
              <a:gd name="T73" fmla="*/ 3466674 h 264752"/>
              <a:gd name="T74" fmla="*/ 5240686 w 288565"/>
              <a:gd name="T75" fmla="*/ 3079069 h 264752"/>
              <a:gd name="T76" fmla="*/ 3858135 w 288565"/>
              <a:gd name="T77" fmla="*/ 2547971 h 264752"/>
              <a:gd name="T78" fmla="*/ 3460033 w 288565"/>
              <a:gd name="T79" fmla="*/ 1449814 h 264752"/>
              <a:gd name="T80" fmla="*/ 1722768 w 288565"/>
              <a:gd name="T81" fmla="*/ 1657961 h 264752"/>
              <a:gd name="T82" fmla="*/ 2699957 w 288565"/>
              <a:gd name="T83" fmla="*/ 358883 h 264752"/>
              <a:gd name="T84" fmla="*/ 528428 w 288565"/>
              <a:gd name="T85" fmla="*/ 2964224 h 264752"/>
              <a:gd name="T86" fmla="*/ 528428 w 288565"/>
              <a:gd name="T87" fmla="*/ 358883 h 264752"/>
              <a:gd name="T88" fmla="*/ 1606958 w 288565"/>
              <a:gd name="T89" fmla="*/ 1507230 h 264752"/>
              <a:gd name="T90" fmla="*/ 615229 w 288565"/>
              <a:gd name="T91" fmla="*/ 179402 h 264752"/>
              <a:gd name="T92" fmla="*/ 2779594 w 288565"/>
              <a:gd name="T93" fmla="*/ 0 h 264752"/>
              <a:gd name="T94" fmla="*/ 2873701 w 288565"/>
              <a:gd name="T95" fmla="*/ 3136499 h 264752"/>
              <a:gd name="T96" fmla="*/ 3279068 w 288565"/>
              <a:gd name="T97" fmla="*/ 1370876 h 264752"/>
              <a:gd name="T98" fmla="*/ 3373134 w 288565"/>
              <a:gd name="T99" fmla="*/ 1284745 h 264752"/>
              <a:gd name="T100" fmla="*/ 4770206 w 288565"/>
              <a:gd name="T101" fmla="*/ 1686681 h 264752"/>
              <a:gd name="T102" fmla="*/ 5805288 w 288565"/>
              <a:gd name="T103" fmla="*/ 3459470 h 264752"/>
              <a:gd name="T104" fmla="*/ 5472316 w 288565"/>
              <a:gd name="T105" fmla="*/ 4708338 h 264752"/>
              <a:gd name="T106" fmla="*/ 4538558 w 288565"/>
              <a:gd name="T107" fmla="*/ 5282488 h 264752"/>
              <a:gd name="T108" fmla="*/ 2164343 w 288565"/>
              <a:gd name="T109" fmla="*/ 4708338 h 264752"/>
              <a:gd name="T110" fmla="*/ 832465 w 288565"/>
              <a:gd name="T111" fmla="*/ 4708338 h 264752"/>
              <a:gd name="T112" fmla="*/ 0 w 288565"/>
              <a:gd name="T113" fmla="*/ 4385334 h 264752"/>
              <a:gd name="T114" fmla="*/ 86816 w 288565"/>
              <a:gd name="T115" fmla="*/ 3136499 h 264752"/>
              <a:gd name="T116" fmla="*/ 354673 w 288565"/>
              <a:gd name="T117" fmla="*/ 86144 h 26475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288565" h="264752">
                <a:moveTo>
                  <a:pt x="225234" y="227012"/>
                </a:moveTo>
                <a:cubicBezTo>
                  <a:pt x="227520" y="227012"/>
                  <a:pt x="229806" y="229210"/>
                  <a:pt x="229806" y="231408"/>
                </a:cubicBezTo>
                <a:cubicBezTo>
                  <a:pt x="229806" y="233973"/>
                  <a:pt x="227520" y="236171"/>
                  <a:pt x="225234" y="236171"/>
                </a:cubicBezTo>
                <a:cubicBezTo>
                  <a:pt x="222948" y="236171"/>
                  <a:pt x="220662" y="233973"/>
                  <a:pt x="220662" y="231408"/>
                </a:cubicBezTo>
                <a:cubicBezTo>
                  <a:pt x="220662" y="229210"/>
                  <a:pt x="222948" y="227012"/>
                  <a:pt x="225234" y="227012"/>
                </a:cubicBezTo>
                <a:close/>
                <a:moveTo>
                  <a:pt x="74246" y="227012"/>
                </a:moveTo>
                <a:cubicBezTo>
                  <a:pt x="76811" y="227012"/>
                  <a:pt x="79009" y="229210"/>
                  <a:pt x="79009" y="231408"/>
                </a:cubicBezTo>
                <a:cubicBezTo>
                  <a:pt x="79009" y="233973"/>
                  <a:pt x="76811" y="236171"/>
                  <a:pt x="74246" y="236171"/>
                </a:cubicBezTo>
                <a:cubicBezTo>
                  <a:pt x="72048" y="236171"/>
                  <a:pt x="69850" y="233973"/>
                  <a:pt x="69850" y="231408"/>
                </a:cubicBezTo>
                <a:cubicBezTo>
                  <a:pt x="69850" y="229210"/>
                  <a:pt x="72048" y="227012"/>
                  <a:pt x="74246" y="227012"/>
                </a:cubicBezTo>
                <a:close/>
                <a:moveTo>
                  <a:pt x="225599" y="206838"/>
                </a:moveTo>
                <a:cubicBezTo>
                  <a:pt x="211927" y="206838"/>
                  <a:pt x="200773" y="217629"/>
                  <a:pt x="200773" y="231299"/>
                </a:cubicBezTo>
                <a:cubicBezTo>
                  <a:pt x="200773" y="244968"/>
                  <a:pt x="211927" y="256119"/>
                  <a:pt x="225599" y="256119"/>
                </a:cubicBezTo>
                <a:cubicBezTo>
                  <a:pt x="239272" y="256119"/>
                  <a:pt x="250426" y="244968"/>
                  <a:pt x="250426" y="231299"/>
                </a:cubicBezTo>
                <a:cubicBezTo>
                  <a:pt x="250426" y="217629"/>
                  <a:pt x="239272" y="206838"/>
                  <a:pt x="225599" y="206838"/>
                </a:cubicBezTo>
                <a:close/>
                <a:moveTo>
                  <a:pt x="74120" y="206838"/>
                </a:moveTo>
                <a:cubicBezTo>
                  <a:pt x="60447" y="206838"/>
                  <a:pt x="49293" y="217629"/>
                  <a:pt x="49293" y="231299"/>
                </a:cubicBezTo>
                <a:cubicBezTo>
                  <a:pt x="49293" y="244968"/>
                  <a:pt x="60447" y="256119"/>
                  <a:pt x="74120" y="256119"/>
                </a:cubicBezTo>
                <a:cubicBezTo>
                  <a:pt x="87793" y="256119"/>
                  <a:pt x="98947" y="244968"/>
                  <a:pt x="98947" y="231299"/>
                </a:cubicBezTo>
                <a:cubicBezTo>
                  <a:pt x="98947" y="217629"/>
                  <a:pt x="87793" y="206838"/>
                  <a:pt x="74120" y="206838"/>
                </a:cubicBezTo>
                <a:close/>
                <a:moveTo>
                  <a:pt x="196832" y="174625"/>
                </a:moveTo>
                <a:lnTo>
                  <a:pt x="219458" y="174625"/>
                </a:lnTo>
                <a:cubicBezTo>
                  <a:pt x="221648" y="174625"/>
                  <a:pt x="223472" y="176911"/>
                  <a:pt x="223472" y="178816"/>
                </a:cubicBezTo>
                <a:cubicBezTo>
                  <a:pt x="223472" y="181483"/>
                  <a:pt x="221648" y="183769"/>
                  <a:pt x="219458" y="183769"/>
                </a:cubicBezTo>
                <a:lnTo>
                  <a:pt x="196832" y="183769"/>
                </a:lnTo>
                <a:cubicBezTo>
                  <a:pt x="194277" y="183769"/>
                  <a:pt x="192087" y="181483"/>
                  <a:pt x="192087" y="178816"/>
                </a:cubicBezTo>
                <a:cubicBezTo>
                  <a:pt x="192087" y="176911"/>
                  <a:pt x="194277" y="174625"/>
                  <a:pt x="196832" y="174625"/>
                </a:cubicBezTo>
                <a:close/>
                <a:moveTo>
                  <a:pt x="8995" y="165830"/>
                </a:moveTo>
                <a:lnTo>
                  <a:pt x="8995" y="192089"/>
                </a:lnTo>
                <a:lnTo>
                  <a:pt x="33462" y="192089"/>
                </a:lnTo>
                <a:cubicBezTo>
                  <a:pt x="35980" y="192089"/>
                  <a:pt x="38139" y="194247"/>
                  <a:pt x="38139" y="196406"/>
                </a:cubicBezTo>
                <a:cubicBezTo>
                  <a:pt x="38139" y="198924"/>
                  <a:pt x="35980" y="201082"/>
                  <a:pt x="33462" y="201082"/>
                </a:cubicBezTo>
                <a:lnTo>
                  <a:pt x="8995" y="201082"/>
                </a:lnTo>
                <a:lnTo>
                  <a:pt x="8995" y="219787"/>
                </a:lnTo>
                <a:cubicBezTo>
                  <a:pt x="8995" y="223744"/>
                  <a:pt x="11874" y="226982"/>
                  <a:pt x="16191" y="226982"/>
                </a:cubicBezTo>
                <a:lnTo>
                  <a:pt x="41378" y="226982"/>
                </a:lnTo>
                <a:cubicBezTo>
                  <a:pt x="43177" y="210794"/>
                  <a:pt x="57209" y="198204"/>
                  <a:pt x="74120" y="198204"/>
                </a:cubicBezTo>
                <a:cubicBezTo>
                  <a:pt x="91391" y="198204"/>
                  <a:pt x="105064" y="210794"/>
                  <a:pt x="107583" y="226982"/>
                </a:cubicBezTo>
                <a:lnTo>
                  <a:pt x="162993" y="226982"/>
                </a:lnTo>
                <a:lnTo>
                  <a:pt x="162993" y="201082"/>
                </a:lnTo>
                <a:lnTo>
                  <a:pt x="115138" y="201082"/>
                </a:lnTo>
                <a:cubicBezTo>
                  <a:pt x="112620" y="201082"/>
                  <a:pt x="110461" y="198924"/>
                  <a:pt x="110461" y="196406"/>
                </a:cubicBezTo>
                <a:cubicBezTo>
                  <a:pt x="110461" y="194247"/>
                  <a:pt x="112620" y="192089"/>
                  <a:pt x="115138" y="192089"/>
                </a:cubicBezTo>
                <a:lnTo>
                  <a:pt x="162993" y="192089"/>
                </a:lnTo>
                <a:lnTo>
                  <a:pt x="162993" y="165830"/>
                </a:lnTo>
                <a:lnTo>
                  <a:pt x="8995" y="165830"/>
                </a:lnTo>
                <a:close/>
                <a:moveTo>
                  <a:pt x="79877" y="90649"/>
                </a:moveTo>
                <a:lnTo>
                  <a:pt x="30583" y="157197"/>
                </a:lnTo>
                <a:lnTo>
                  <a:pt x="129531" y="157197"/>
                </a:lnTo>
                <a:lnTo>
                  <a:pt x="79877" y="90649"/>
                </a:lnTo>
                <a:close/>
                <a:moveTo>
                  <a:pt x="200773" y="72663"/>
                </a:moveTo>
                <a:lnTo>
                  <a:pt x="200773" y="127700"/>
                </a:lnTo>
                <a:cubicBezTo>
                  <a:pt x="200773" y="137412"/>
                  <a:pt x="209048" y="145326"/>
                  <a:pt x="218763" y="145326"/>
                </a:cubicBezTo>
                <a:lnTo>
                  <a:pt x="253664" y="145326"/>
                </a:lnTo>
                <a:lnTo>
                  <a:pt x="228837" y="87771"/>
                </a:lnTo>
                <a:cubicBezTo>
                  <a:pt x="225239" y="78778"/>
                  <a:pt x="216244" y="72663"/>
                  <a:pt x="206529" y="72663"/>
                </a:cubicBezTo>
                <a:lnTo>
                  <a:pt x="200773" y="72663"/>
                </a:lnTo>
                <a:close/>
                <a:moveTo>
                  <a:pt x="171988" y="72663"/>
                </a:moveTo>
                <a:lnTo>
                  <a:pt x="171988" y="226982"/>
                </a:lnTo>
                <a:lnTo>
                  <a:pt x="192857" y="226982"/>
                </a:lnTo>
                <a:cubicBezTo>
                  <a:pt x="194656" y="210794"/>
                  <a:pt x="208688" y="198204"/>
                  <a:pt x="225599" y="198204"/>
                </a:cubicBezTo>
                <a:cubicBezTo>
                  <a:pt x="242510" y="198204"/>
                  <a:pt x="256543" y="210794"/>
                  <a:pt x="258701" y="226982"/>
                </a:cubicBezTo>
                <a:lnTo>
                  <a:pt x="272014" y="226982"/>
                </a:lnTo>
                <a:cubicBezTo>
                  <a:pt x="276332" y="226982"/>
                  <a:pt x="279570" y="223744"/>
                  <a:pt x="279570" y="219787"/>
                </a:cubicBezTo>
                <a:lnTo>
                  <a:pt x="279570" y="206838"/>
                </a:lnTo>
                <a:lnTo>
                  <a:pt x="264458" y="206838"/>
                </a:lnTo>
                <a:cubicBezTo>
                  <a:pt x="261940" y="206838"/>
                  <a:pt x="260500" y="204679"/>
                  <a:pt x="260500" y="202161"/>
                </a:cubicBezTo>
                <a:cubicBezTo>
                  <a:pt x="260500" y="199643"/>
                  <a:pt x="261940" y="198204"/>
                  <a:pt x="264458" y="198204"/>
                </a:cubicBezTo>
                <a:lnTo>
                  <a:pt x="279570" y="198204"/>
                </a:lnTo>
                <a:lnTo>
                  <a:pt x="279570" y="182377"/>
                </a:lnTo>
                <a:lnTo>
                  <a:pt x="264458" y="182377"/>
                </a:lnTo>
                <a:cubicBezTo>
                  <a:pt x="261940" y="182377"/>
                  <a:pt x="260500" y="180218"/>
                  <a:pt x="260500" y="177700"/>
                </a:cubicBezTo>
                <a:cubicBezTo>
                  <a:pt x="260500" y="175902"/>
                  <a:pt x="261940" y="173744"/>
                  <a:pt x="264458" y="173744"/>
                </a:cubicBezTo>
                <a:lnTo>
                  <a:pt x="279570" y="173744"/>
                </a:lnTo>
                <a:lnTo>
                  <a:pt x="279570" y="173384"/>
                </a:lnTo>
                <a:cubicBezTo>
                  <a:pt x="279570" y="162592"/>
                  <a:pt x="270935" y="154319"/>
                  <a:pt x="260500" y="154319"/>
                </a:cubicBezTo>
                <a:lnTo>
                  <a:pt x="218763" y="154319"/>
                </a:lnTo>
                <a:cubicBezTo>
                  <a:pt x="204011" y="154319"/>
                  <a:pt x="191777" y="142448"/>
                  <a:pt x="191777" y="127700"/>
                </a:cubicBezTo>
                <a:lnTo>
                  <a:pt x="191777" y="72663"/>
                </a:lnTo>
                <a:lnTo>
                  <a:pt x="171988" y="72663"/>
                </a:lnTo>
                <a:close/>
                <a:moveTo>
                  <a:pt x="134208" y="17986"/>
                </a:moveTo>
                <a:lnTo>
                  <a:pt x="85634" y="83095"/>
                </a:lnTo>
                <a:lnTo>
                  <a:pt x="134208" y="148563"/>
                </a:lnTo>
                <a:lnTo>
                  <a:pt x="134208" y="17986"/>
                </a:lnTo>
                <a:close/>
                <a:moveTo>
                  <a:pt x="26266" y="17986"/>
                </a:moveTo>
                <a:lnTo>
                  <a:pt x="26266" y="148563"/>
                </a:lnTo>
                <a:lnTo>
                  <a:pt x="74840" y="83095"/>
                </a:lnTo>
                <a:lnTo>
                  <a:pt x="26266" y="17986"/>
                </a:lnTo>
                <a:close/>
                <a:moveTo>
                  <a:pt x="30583" y="8993"/>
                </a:moveTo>
                <a:lnTo>
                  <a:pt x="79877" y="75541"/>
                </a:lnTo>
                <a:lnTo>
                  <a:pt x="129531" y="8993"/>
                </a:lnTo>
                <a:lnTo>
                  <a:pt x="30583" y="8993"/>
                </a:lnTo>
                <a:close/>
                <a:moveTo>
                  <a:pt x="21588" y="0"/>
                </a:moveTo>
                <a:lnTo>
                  <a:pt x="138166" y="0"/>
                </a:lnTo>
                <a:cubicBezTo>
                  <a:pt x="140685" y="0"/>
                  <a:pt x="142844" y="1799"/>
                  <a:pt x="142844" y="4317"/>
                </a:cubicBezTo>
                <a:lnTo>
                  <a:pt x="142844" y="157197"/>
                </a:lnTo>
                <a:lnTo>
                  <a:pt x="162993" y="157197"/>
                </a:lnTo>
                <a:lnTo>
                  <a:pt x="162993" y="68706"/>
                </a:lnTo>
                <a:cubicBezTo>
                  <a:pt x="162993" y="66907"/>
                  <a:pt x="163353" y="66188"/>
                  <a:pt x="164072" y="65469"/>
                </a:cubicBezTo>
                <a:cubicBezTo>
                  <a:pt x="165152" y="64749"/>
                  <a:pt x="166231" y="64389"/>
                  <a:pt x="167670" y="64389"/>
                </a:cubicBezTo>
                <a:lnTo>
                  <a:pt x="206529" y="64389"/>
                </a:lnTo>
                <a:cubicBezTo>
                  <a:pt x="219482" y="64389"/>
                  <a:pt x="231716" y="71943"/>
                  <a:pt x="237113" y="84534"/>
                </a:cubicBezTo>
                <a:lnTo>
                  <a:pt x="263739" y="145686"/>
                </a:lnTo>
                <a:cubicBezTo>
                  <a:pt x="277052" y="147124"/>
                  <a:pt x="288565" y="158995"/>
                  <a:pt x="288565" y="173384"/>
                </a:cubicBezTo>
                <a:lnTo>
                  <a:pt x="288565" y="219787"/>
                </a:lnTo>
                <a:cubicBezTo>
                  <a:pt x="288565" y="228781"/>
                  <a:pt x="281009" y="235975"/>
                  <a:pt x="272014" y="235975"/>
                </a:cubicBezTo>
                <a:lnTo>
                  <a:pt x="258701" y="235975"/>
                </a:lnTo>
                <a:cubicBezTo>
                  <a:pt x="256543" y="251803"/>
                  <a:pt x="242510" y="264752"/>
                  <a:pt x="225599" y="264752"/>
                </a:cubicBezTo>
                <a:cubicBezTo>
                  <a:pt x="208688" y="264752"/>
                  <a:pt x="194656" y="251803"/>
                  <a:pt x="192857" y="235975"/>
                </a:cubicBezTo>
                <a:lnTo>
                  <a:pt x="107583" y="235975"/>
                </a:lnTo>
                <a:cubicBezTo>
                  <a:pt x="105064" y="251803"/>
                  <a:pt x="91391" y="264752"/>
                  <a:pt x="74120" y="264752"/>
                </a:cubicBezTo>
                <a:cubicBezTo>
                  <a:pt x="57209" y="264752"/>
                  <a:pt x="43177" y="251803"/>
                  <a:pt x="41378" y="235975"/>
                </a:cubicBezTo>
                <a:lnTo>
                  <a:pt x="16191" y="235975"/>
                </a:lnTo>
                <a:cubicBezTo>
                  <a:pt x="7556" y="235975"/>
                  <a:pt x="0" y="228781"/>
                  <a:pt x="0" y="219787"/>
                </a:cubicBezTo>
                <a:lnTo>
                  <a:pt x="0" y="161513"/>
                </a:lnTo>
                <a:cubicBezTo>
                  <a:pt x="0" y="158995"/>
                  <a:pt x="1799" y="157197"/>
                  <a:pt x="4318" y="157197"/>
                </a:cubicBezTo>
                <a:lnTo>
                  <a:pt x="17630" y="157197"/>
                </a:lnTo>
                <a:lnTo>
                  <a:pt x="17630" y="4317"/>
                </a:lnTo>
                <a:cubicBezTo>
                  <a:pt x="17630" y="1799"/>
                  <a:pt x="19429" y="0"/>
                  <a:pt x="215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46" name="Freeform 979">
            <a:extLst>
              <a:ext uri="{FF2B5EF4-FFF2-40B4-BE49-F238E27FC236}">
                <a16:creationId xmlns:a16="http://schemas.microsoft.com/office/drawing/2014/main" id="{3A0BFFA7-6F25-4E9C-BC4A-2BB1AA4830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072202" y="7966030"/>
            <a:ext cx="981520" cy="978581"/>
          </a:xfrm>
          <a:custGeom>
            <a:avLst/>
            <a:gdLst>
              <a:gd name="T0" fmla="*/ 3884751 w 291741"/>
              <a:gd name="T1" fmla="*/ 5591124 h 291740"/>
              <a:gd name="T2" fmla="*/ 179506 w 291741"/>
              <a:gd name="T3" fmla="*/ 4370694 h 291740"/>
              <a:gd name="T4" fmla="*/ 5500392 w 291741"/>
              <a:gd name="T5" fmla="*/ 4888664 h 291740"/>
              <a:gd name="T6" fmla="*/ 179506 w 291741"/>
              <a:gd name="T7" fmla="*/ 4370694 h 291740"/>
              <a:gd name="T8" fmla="*/ 5651193 w 291741"/>
              <a:gd name="T9" fmla="*/ 3490880 h 291740"/>
              <a:gd name="T10" fmla="*/ 4882846 w 291741"/>
              <a:gd name="T11" fmla="*/ 1809302 h 291740"/>
              <a:gd name="T12" fmla="*/ 5651193 w 291741"/>
              <a:gd name="T13" fmla="*/ 1809302 h 291740"/>
              <a:gd name="T14" fmla="*/ 2522893 w 291741"/>
              <a:gd name="T15" fmla="*/ 2103698 h 291740"/>
              <a:gd name="T16" fmla="*/ 3646977 w 291741"/>
              <a:gd name="T17" fmla="*/ 1599474 h 291740"/>
              <a:gd name="T18" fmla="*/ 2349944 w 291741"/>
              <a:gd name="T19" fmla="*/ 3296788 h 291740"/>
              <a:gd name="T20" fmla="*/ 2443638 w 291741"/>
              <a:gd name="T21" fmla="*/ 974508 h 291740"/>
              <a:gd name="T22" fmla="*/ 3517269 w 291741"/>
              <a:gd name="T23" fmla="*/ 1457450 h 291740"/>
              <a:gd name="T24" fmla="*/ 4882846 w 291741"/>
              <a:gd name="T25" fmla="*/ 1631916 h 291740"/>
              <a:gd name="T26" fmla="*/ 4882846 w 291741"/>
              <a:gd name="T27" fmla="*/ 872758 h 291740"/>
              <a:gd name="T28" fmla="*/ 3783870 w 291741"/>
              <a:gd name="T29" fmla="*/ 1386421 h 291740"/>
              <a:gd name="T30" fmla="*/ 3769468 w 291741"/>
              <a:gd name="T31" fmla="*/ 2927492 h 291740"/>
              <a:gd name="T32" fmla="*/ 2421992 w 291741"/>
              <a:gd name="T33" fmla="*/ 3524032 h 291740"/>
              <a:gd name="T34" fmla="*/ 1103340 w 291741"/>
              <a:gd name="T35" fmla="*/ 2927492 h 291740"/>
              <a:gd name="T36" fmla="*/ 1088929 w 291741"/>
              <a:gd name="T37" fmla="*/ 1386421 h 291740"/>
              <a:gd name="T38" fmla="*/ 179506 w 291741"/>
              <a:gd name="T39" fmla="*/ 319291 h 291740"/>
              <a:gd name="T40" fmla="*/ 409268 w 291741"/>
              <a:gd name="T41" fmla="*/ 787572 h 291740"/>
              <a:gd name="T42" fmla="*/ 179506 w 291741"/>
              <a:gd name="T43" fmla="*/ 1397791 h 291740"/>
              <a:gd name="T44" fmla="*/ 323139 w 291741"/>
              <a:gd name="T45" fmla="*/ 1575177 h 291740"/>
              <a:gd name="T46" fmla="*/ 323139 w 291741"/>
              <a:gd name="T47" fmla="*/ 2093115 h 291740"/>
              <a:gd name="T48" fmla="*/ 179506 w 291741"/>
              <a:gd name="T49" fmla="*/ 2270488 h 291740"/>
              <a:gd name="T50" fmla="*/ 409268 w 291741"/>
              <a:gd name="T51" fmla="*/ 2880688 h 291740"/>
              <a:gd name="T52" fmla="*/ 179506 w 291741"/>
              <a:gd name="T53" fmla="*/ 3490880 h 291740"/>
              <a:gd name="T54" fmla="*/ 323139 w 291741"/>
              <a:gd name="T55" fmla="*/ 3668265 h 291740"/>
              <a:gd name="T56" fmla="*/ 710883 w 291741"/>
              <a:gd name="T57" fmla="*/ 4193332 h 291740"/>
              <a:gd name="T58" fmla="*/ 883250 w 291741"/>
              <a:gd name="T59" fmla="*/ 4044332 h 291740"/>
              <a:gd name="T60" fmla="*/ 1414600 w 291741"/>
              <a:gd name="T61" fmla="*/ 4044332 h 291740"/>
              <a:gd name="T62" fmla="*/ 1594123 w 291741"/>
              <a:gd name="T63" fmla="*/ 4193332 h 291740"/>
              <a:gd name="T64" fmla="*/ 2204475 w 291741"/>
              <a:gd name="T65" fmla="*/ 3959187 h 291740"/>
              <a:gd name="T66" fmla="*/ 2829170 w 291741"/>
              <a:gd name="T67" fmla="*/ 4193332 h 291740"/>
              <a:gd name="T68" fmla="*/ 3008710 w 291741"/>
              <a:gd name="T69" fmla="*/ 4044332 h 291740"/>
              <a:gd name="T70" fmla="*/ 3532903 w 291741"/>
              <a:gd name="T71" fmla="*/ 4044332 h 291740"/>
              <a:gd name="T72" fmla="*/ 3705228 w 291741"/>
              <a:gd name="T73" fmla="*/ 4193332 h 291740"/>
              <a:gd name="T74" fmla="*/ 4322747 w 291741"/>
              <a:gd name="T75" fmla="*/ 3959187 h 291740"/>
              <a:gd name="T76" fmla="*/ 5651193 w 291741"/>
              <a:gd name="T77" fmla="*/ 4193332 h 291740"/>
              <a:gd name="T78" fmla="*/ 4703345 w 291741"/>
              <a:gd name="T79" fmla="*/ 3583124 h 291740"/>
              <a:gd name="T80" fmla="*/ 5651193 w 291741"/>
              <a:gd name="T81" fmla="*/ 695397 h 291740"/>
              <a:gd name="T82" fmla="*/ 323139 w 291741"/>
              <a:gd name="T83" fmla="*/ 177362 h 291740"/>
              <a:gd name="T84" fmla="*/ 5823531 w 291741"/>
              <a:gd name="T85" fmla="*/ 319291 h 291740"/>
              <a:gd name="T86" fmla="*/ 4064279 w 291741"/>
              <a:gd name="T87" fmla="*/ 5058933 h 291740"/>
              <a:gd name="T88" fmla="*/ 4767970 w 291741"/>
              <a:gd name="T89" fmla="*/ 5676236 h 291740"/>
              <a:gd name="T90" fmla="*/ 1055521 w 291741"/>
              <a:gd name="T91" fmla="*/ 5676236 h 291740"/>
              <a:gd name="T92" fmla="*/ 1766446 w 291741"/>
              <a:gd name="T93" fmla="*/ 5058933 h 291740"/>
              <a:gd name="T94" fmla="*/ 0 w 291741"/>
              <a:gd name="T95" fmla="*/ 319291 h 29174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291741" h="291740">
                <a:moveTo>
                  <a:pt x="97487" y="256487"/>
                </a:moveTo>
                <a:lnTo>
                  <a:pt x="97487" y="283467"/>
                </a:lnTo>
                <a:lnTo>
                  <a:pt x="194614" y="283467"/>
                </a:lnTo>
                <a:lnTo>
                  <a:pt x="194614" y="256487"/>
                </a:lnTo>
                <a:lnTo>
                  <a:pt x="97487" y="256487"/>
                </a:lnTo>
                <a:close/>
                <a:moveTo>
                  <a:pt x="8993" y="221593"/>
                </a:moveTo>
                <a:lnTo>
                  <a:pt x="8993" y="240299"/>
                </a:lnTo>
                <a:cubicBezTo>
                  <a:pt x="8993" y="244256"/>
                  <a:pt x="12231" y="247853"/>
                  <a:pt x="16188" y="247853"/>
                </a:cubicBezTo>
                <a:lnTo>
                  <a:pt x="275553" y="247853"/>
                </a:lnTo>
                <a:cubicBezTo>
                  <a:pt x="279510" y="247853"/>
                  <a:pt x="283107" y="244256"/>
                  <a:pt x="283107" y="240299"/>
                </a:cubicBezTo>
                <a:lnTo>
                  <a:pt x="283107" y="221593"/>
                </a:lnTo>
                <a:lnTo>
                  <a:pt x="8993" y="221593"/>
                </a:lnTo>
                <a:close/>
                <a:moveTo>
                  <a:pt x="244616" y="138855"/>
                </a:moveTo>
                <a:lnTo>
                  <a:pt x="244616" y="176987"/>
                </a:lnTo>
                <a:lnTo>
                  <a:pt x="283107" y="176987"/>
                </a:lnTo>
                <a:lnTo>
                  <a:pt x="283107" y="138855"/>
                </a:lnTo>
                <a:lnTo>
                  <a:pt x="244616" y="138855"/>
                </a:lnTo>
                <a:close/>
                <a:moveTo>
                  <a:pt x="244616" y="91731"/>
                </a:moveTo>
                <a:lnTo>
                  <a:pt x="244616" y="129862"/>
                </a:lnTo>
                <a:lnTo>
                  <a:pt x="283107" y="129862"/>
                </a:lnTo>
                <a:lnTo>
                  <a:pt x="283107" y="91731"/>
                </a:lnTo>
                <a:lnTo>
                  <a:pt x="244616" y="91731"/>
                </a:lnTo>
                <a:close/>
                <a:moveTo>
                  <a:pt x="182702" y="81093"/>
                </a:moveTo>
                <a:lnTo>
                  <a:pt x="126389" y="106657"/>
                </a:lnTo>
                <a:lnTo>
                  <a:pt x="126389" y="167145"/>
                </a:lnTo>
                <a:lnTo>
                  <a:pt x="182702" y="141942"/>
                </a:lnTo>
                <a:lnTo>
                  <a:pt x="182702" y="81093"/>
                </a:lnTo>
                <a:close/>
                <a:moveTo>
                  <a:pt x="61412" y="81093"/>
                </a:moveTo>
                <a:lnTo>
                  <a:pt x="61412" y="141942"/>
                </a:lnTo>
                <a:lnTo>
                  <a:pt x="117725" y="167145"/>
                </a:lnTo>
                <a:lnTo>
                  <a:pt x="117725" y="106657"/>
                </a:lnTo>
                <a:lnTo>
                  <a:pt x="61412" y="81093"/>
                </a:lnTo>
                <a:close/>
                <a:moveTo>
                  <a:pt x="122418" y="49408"/>
                </a:moveTo>
                <a:lnTo>
                  <a:pt x="67548" y="73892"/>
                </a:lnTo>
                <a:lnTo>
                  <a:pt x="122418" y="98736"/>
                </a:lnTo>
                <a:lnTo>
                  <a:pt x="176204" y="73892"/>
                </a:lnTo>
                <a:lnTo>
                  <a:pt x="122418" y="49408"/>
                </a:lnTo>
                <a:close/>
                <a:moveTo>
                  <a:pt x="244616" y="44247"/>
                </a:moveTo>
                <a:lnTo>
                  <a:pt x="244616" y="82738"/>
                </a:lnTo>
                <a:lnTo>
                  <a:pt x="283107" y="82738"/>
                </a:lnTo>
                <a:lnTo>
                  <a:pt x="283107" y="44247"/>
                </a:lnTo>
                <a:lnTo>
                  <a:pt x="244616" y="44247"/>
                </a:lnTo>
                <a:close/>
                <a:moveTo>
                  <a:pt x="120252" y="40767"/>
                </a:moveTo>
                <a:cubicBezTo>
                  <a:pt x="121335" y="39687"/>
                  <a:pt x="122779" y="39687"/>
                  <a:pt x="123862" y="40767"/>
                </a:cubicBezTo>
                <a:lnTo>
                  <a:pt x="189560" y="70291"/>
                </a:lnTo>
                <a:cubicBezTo>
                  <a:pt x="191004" y="71012"/>
                  <a:pt x="191726" y="72812"/>
                  <a:pt x="191726" y="73892"/>
                </a:cubicBezTo>
                <a:lnTo>
                  <a:pt x="191726" y="144462"/>
                </a:lnTo>
                <a:cubicBezTo>
                  <a:pt x="191726" y="146622"/>
                  <a:pt x="190643" y="148063"/>
                  <a:pt x="188838" y="148423"/>
                </a:cubicBezTo>
                <a:lnTo>
                  <a:pt x="123862" y="178307"/>
                </a:lnTo>
                <a:cubicBezTo>
                  <a:pt x="123140" y="178667"/>
                  <a:pt x="122779" y="179027"/>
                  <a:pt x="122418" y="179027"/>
                </a:cubicBezTo>
                <a:cubicBezTo>
                  <a:pt x="122418" y="179027"/>
                  <a:pt x="122057" y="178667"/>
                  <a:pt x="121335" y="178667"/>
                </a:cubicBezTo>
                <a:cubicBezTo>
                  <a:pt x="120974" y="178667"/>
                  <a:pt x="120974" y="178667"/>
                  <a:pt x="120613" y="178307"/>
                </a:cubicBezTo>
                <a:lnTo>
                  <a:pt x="120252" y="178307"/>
                </a:lnTo>
                <a:lnTo>
                  <a:pt x="55275" y="148423"/>
                </a:lnTo>
                <a:cubicBezTo>
                  <a:pt x="53831" y="148063"/>
                  <a:pt x="52387" y="146622"/>
                  <a:pt x="52387" y="144462"/>
                </a:cubicBezTo>
                <a:lnTo>
                  <a:pt x="52387" y="73892"/>
                </a:lnTo>
                <a:cubicBezTo>
                  <a:pt x="52387" y="72812"/>
                  <a:pt x="53109" y="71012"/>
                  <a:pt x="54553" y="70291"/>
                </a:cubicBezTo>
                <a:lnTo>
                  <a:pt x="120252" y="40767"/>
                </a:lnTo>
                <a:close/>
                <a:moveTo>
                  <a:pt x="16188" y="8993"/>
                </a:moveTo>
                <a:cubicBezTo>
                  <a:pt x="12231" y="8993"/>
                  <a:pt x="8993" y="12231"/>
                  <a:pt x="8993" y="16188"/>
                </a:cubicBezTo>
                <a:lnTo>
                  <a:pt x="8993" y="35254"/>
                </a:lnTo>
                <a:lnTo>
                  <a:pt x="16188" y="35254"/>
                </a:lnTo>
                <a:cubicBezTo>
                  <a:pt x="18706" y="35254"/>
                  <a:pt x="20505" y="37412"/>
                  <a:pt x="20505" y="39930"/>
                </a:cubicBezTo>
                <a:cubicBezTo>
                  <a:pt x="20505" y="42448"/>
                  <a:pt x="18706" y="44247"/>
                  <a:pt x="16188" y="44247"/>
                </a:cubicBezTo>
                <a:lnTo>
                  <a:pt x="8993" y="44247"/>
                </a:lnTo>
                <a:lnTo>
                  <a:pt x="8993" y="70867"/>
                </a:lnTo>
                <a:lnTo>
                  <a:pt x="16188" y="70867"/>
                </a:lnTo>
                <a:cubicBezTo>
                  <a:pt x="18706" y="70867"/>
                  <a:pt x="20505" y="73025"/>
                  <a:pt x="20505" y="75183"/>
                </a:cubicBezTo>
                <a:cubicBezTo>
                  <a:pt x="20505" y="77702"/>
                  <a:pt x="18706" y="79860"/>
                  <a:pt x="16188" y="79860"/>
                </a:cubicBezTo>
                <a:lnTo>
                  <a:pt x="8993" y="79860"/>
                </a:lnTo>
                <a:lnTo>
                  <a:pt x="8993" y="106120"/>
                </a:lnTo>
                <a:lnTo>
                  <a:pt x="16188" y="106120"/>
                </a:lnTo>
                <a:cubicBezTo>
                  <a:pt x="18706" y="106120"/>
                  <a:pt x="20505" y="108279"/>
                  <a:pt x="20505" y="110797"/>
                </a:cubicBezTo>
                <a:cubicBezTo>
                  <a:pt x="20505" y="113315"/>
                  <a:pt x="18706" y="115113"/>
                  <a:pt x="16188" y="115113"/>
                </a:cubicBezTo>
                <a:lnTo>
                  <a:pt x="8993" y="115113"/>
                </a:lnTo>
                <a:lnTo>
                  <a:pt x="8993" y="141733"/>
                </a:lnTo>
                <a:lnTo>
                  <a:pt x="16188" y="141733"/>
                </a:lnTo>
                <a:cubicBezTo>
                  <a:pt x="18706" y="141733"/>
                  <a:pt x="20505" y="143532"/>
                  <a:pt x="20505" y="146050"/>
                </a:cubicBezTo>
                <a:cubicBezTo>
                  <a:pt x="20505" y="148568"/>
                  <a:pt x="18706" y="150727"/>
                  <a:pt x="16188" y="150727"/>
                </a:cubicBezTo>
                <a:lnTo>
                  <a:pt x="8993" y="150727"/>
                </a:lnTo>
                <a:lnTo>
                  <a:pt x="8993" y="176987"/>
                </a:lnTo>
                <a:lnTo>
                  <a:pt x="16188" y="176987"/>
                </a:lnTo>
                <a:cubicBezTo>
                  <a:pt x="18706" y="176987"/>
                  <a:pt x="20505" y="179145"/>
                  <a:pt x="20505" y="181663"/>
                </a:cubicBezTo>
                <a:cubicBezTo>
                  <a:pt x="20505" y="183822"/>
                  <a:pt x="18706" y="185980"/>
                  <a:pt x="16188" y="185980"/>
                </a:cubicBezTo>
                <a:lnTo>
                  <a:pt x="8993" y="185980"/>
                </a:lnTo>
                <a:lnTo>
                  <a:pt x="8993" y="212600"/>
                </a:lnTo>
                <a:lnTo>
                  <a:pt x="35613" y="212600"/>
                </a:lnTo>
                <a:lnTo>
                  <a:pt x="35613" y="205046"/>
                </a:lnTo>
                <a:cubicBezTo>
                  <a:pt x="35613" y="202887"/>
                  <a:pt x="37052" y="200729"/>
                  <a:pt x="39930" y="200729"/>
                </a:cubicBezTo>
                <a:cubicBezTo>
                  <a:pt x="42089" y="200729"/>
                  <a:pt x="44247" y="202887"/>
                  <a:pt x="44247" y="205046"/>
                </a:cubicBezTo>
                <a:lnTo>
                  <a:pt x="44247" y="212600"/>
                </a:lnTo>
                <a:lnTo>
                  <a:pt x="70867" y="212600"/>
                </a:lnTo>
                <a:lnTo>
                  <a:pt x="70867" y="205046"/>
                </a:lnTo>
                <a:cubicBezTo>
                  <a:pt x="70867" y="202887"/>
                  <a:pt x="73025" y="200729"/>
                  <a:pt x="74824" y="200729"/>
                </a:cubicBezTo>
                <a:cubicBezTo>
                  <a:pt x="77342" y="200729"/>
                  <a:pt x="79860" y="202887"/>
                  <a:pt x="79860" y="205046"/>
                </a:cubicBezTo>
                <a:lnTo>
                  <a:pt x="79860" y="212600"/>
                </a:lnTo>
                <a:lnTo>
                  <a:pt x="106120" y="212600"/>
                </a:lnTo>
                <a:lnTo>
                  <a:pt x="106120" y="205046"/>
                </a:lnTo>
                <a:cubicBezTo>
                  <a:pt x="106120" y="202887"/>
                  <a:pt x="107919" y="200729"/>
                  <a:pt x="110437" y="200729"/>
                </a:cubicBezTo>
                <a:cubicBezTo>
                  <a:pt x="113315" y="200729"/>
                  <a:pt x="114754" y="202887"/>
                  <a:pt x="114754" y="205046"/>
                </a:cubicBezTo>
                <a:lnTo>
                  <a:pt x="114754" y="212600"/>
                </a:lnTo>
                <a:lnTo>
                  <a:pt x="141733" y="212600"/>
                </a:lnTo>
                <a:lnTo>
                  <a:pt x="141733" y="205046"/>
                </a:lnTo>
                <a:cubicBezTo>
                  <a:pt x="141733" y="202887"/>
                  <a:pt x="143172" y="200729"/>
                  <a:pt x="145691" y="200729"/>
                </a:cubicBezTo>
                <a:cubicBezTo>
                  <a:pt x="148568" y="200729"/>
                  <a:pt x="150727" y="202887"/>
                  <a:pt x="150727" y="205046"/>
                </a:cubicBezTo>
                <a:lnTo>
                  <a:pt x="150727" y="212600"/>
                </a:lnTo>
                <a:lnTo>
                  <a:pt x="176987" y="212600"/>
                </a:lnTo>
                <a:lnTo>
                  <a:pt x="176987" y="205046"/>
                </a:lnTo>
                <a:cubicBezTo>
                  <a:pt x="176987" y="202887"/>
                  <a:pt x="178786" y="200729"/>
                  <a:pt x="181304" y="200729"/>
                </a:cubicBezTo>
                <a:cubicBezTo>
                  <a:pt x="184182" y="200729"/>
                  <a:pt x="185620" y="202887"/>
                  <a:pt x="185620" y="205046"/>
                </a:cubicBezTo>
                <a:lnTo>
                  <a:pt x="185620" y="212600"/>
                </a:lnTo>
                <a:lnTo>
                  <a:pt x="212600" y="212600"/>
                </a:lnTo>
                <a:lnTo>
                  <a:pt x="212600" y="205046"/>
                </a:lnTo>
                <a:cubicBezTo>
                  <a:pt x="212600" y="202887"/>
                  <a:pt x="214039" y="200729"/>
                  <a:pt x="216557" y="200729"/>
                </a:cubicBezTo>
                <a:cubicBezTo>
                  <a:pt x="219435" y="200729"/>
                  <a:pt x="221234" y="202887"/>
                  <a:pt x="221234" y="205046"/>
                </a:cubicBezTo>
                <a:lnTo>
                  <a:pt x="221234" y="212600"/>
                </a:lnTo>
                <a:lnTo>
                  <a:pt x="283107" y="212600"/>
                </a:lnTo>
                <a:lnTo>
                  <a:pt x="283107" y="185980"/>
                </a:lnTo>
                <a:lnTo>
                  <a:pt x="240299" y="185980"/>
                </a:lnTo>
                <a:cubicBezTo>
                  <a:pt x="237781" y="185980"/>
                  <a:pt x="235623" y="183822"/>
                  <a:pt x="235623" y="181663"/>
                </a:cubicBezTo>
                <a:lnTo>
                  <a:pt x="235623" y="39930"/>
                </a:lnTo>
                <a:cubicBezTo>
                  <a:pt x="235623" y="37412"/>
                  <a:pt x="237781" y="35254"/>
                  <a:pt x="240299" y="35254"/>
                </a:cubicBezTo>
                <a:lnTo>
                  <a:pt x="283107" y="35254"/>
                </a:lnTo>
                <a:lnTo>
                  <a:pt x="283107" y="16188"/>
                </a:lnTo>
                <a:cubicBezTo>
                  <a:pt x="283107" y="12231"/>
                  <a:pt x="279510" y="8993"/>
                  <a:pt x="275553" y="8993"/>
                </a:cubicBezTo>
                <a:lnTo>
                  <a:pt x="16188" y="8993"/>
                </a:lnTo>
                <a:close/>
                <a:moveTo>
                  <a:pt x="16188" y="0"/>
                </a:moveTo>
                <a:lnTo>
                  <a:pt x="275553" y="0"/>
                </a:lnTo>
                <a:cubicBezTo>
                  <a:pt x="284546" y="0"/>
                  <a:pt x="291741" y="7195"/>
                  <a:pt x="291741" y="16188"/>
                </a:cubicBezTo>
                <a:lnTo>
                  <a:pt x="291741" y="240299"/>
                </a:lnTo>
                <a:cubicBezTo>
                  <a:pt x="291741" y="249652"/>
                  <a:pt x="284546" y="256487"/>
                  <a:pt x="275553" y="256487"/>
                </a:cubicBezTo>
                <a:lnTo>
                  <a:pt x="203607" y="256487"/>
                </a:lnTo>
                <a:lnTo>
                  <a:pt x="203607" y="283467"/>
                </a:lnTo>
                <a:lnTo>
                  <a:pt x="234184" y="283467"/>
                </a:lnTo>
                <a:cubicBezTo>
                  <a:pt x="237062" y="283467"/>
                  <a:pt x="238860" y="285265"/>
                  <a:pt x="238860" y="287783"/>
                </a:cubicBezTo>
                <a:cubicBezTo>
                  <a:pt x="238860" y="290301"/>
                  <a:pt x="237062" y="291740"/>
                  <a:pt x="234184" y="291740"/>
                </a:cubicBezTo>
                <a:lnTo>
                  <a:pt x="57557" y="291740"/>
                </a:lnTo>
                <a:cubicBezTo>
                  <a:pt x="55039" y="291740"/>
                  <a:pt x="52880" y="290301"/>
                  <a:pt x="52880" y="287783"/>
                </a:cubicBezTo>
                <a:cubicBezTo>
                  <a:pt x="52880" y="285265"/>
                  <a:pt x="55039" y="283467"/>
                  <a:pt x="57557" y="283467"/>
                </a:cubicBezTo>
                <a:lnTo>
                  <a:pt x="88494" y="283467"/>
                </a:lnTo>
                <a:lnTo>
                  <a:pt x="88494" y="256487"/>
                </a:lnTo>
                <a:lnTo>
                  <a:pt x="16188" y="256487"/>
                </a:lnTo>
                <a:cubicBezTo>
                  <a:pt x="7195" y="256487"/>
                  <a:pt x="0" y="249652"/>
                  <a:pt x="0" y="240299"/>
                </a:cubicBezTo>
                <a:lnTo>
                  <a:pt x="0" y="16188"/>
                </a:lnTo>
                <a:cubicBezTo>
                  <a:pt x="0" y="7195"/>
                  <a:pt x="7195" y="0"/>
                  <a:pt x="161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36" name="Freeform 973">
            <a:extLst>
              <a:ext uri="{FF2B5EF4-FFF2-40B4-BE49-F238E27FC236}">
                <a16:creationId xmlns:a16="http://schemas.microsoft.com/office/drawing/2014/main" id="{050D9330-F9F7-45B5-931C-8D39077CF0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24050" y="4042069"/>
            <a:ext cx="1006313" cy="1006313"/>
          </a:xfrm>
          <a:custGeom>
            <a:avLst/>
            <a:gdLst>
              <a:gd name="T0" fmla="*/ 28662 w 285391"/>
              <a:gd name="T1" fmla="*/ 874924 h 285388"/>
              <a:gd name="T2" fmla="*/ 496791 w 285391"/>
              <a:gd name="T3" fmla="*/ 918214 h 285388"/>
              <a:gd name="T4" fmla="*/ 472901 w 285391"/>
              <a:gd name="T5" fmla="*/ 850873 h 285388"/>
              <a:gd name="T6" fmla="*/ 128974 w 285391"/>
              <a:gd name="T7" fmla="*/ 754672 h 285388"/>
              <a:gd name="T8" fmla="*/ 105091 w 285391"/>
              <a:gd name="T9" fmla="*/ 822013 h 285388"/>
              <a:gd name="T10" fmla="*/ 420358 w 285391"/>
              <a:gd name="T11" fmla="*/ 779923 h 285388"/>
              <a:gd name="T12" fmla="*/ 128974 w 285391"/>
              <a:gd name="T13" fmla="*/ 754672 h 285388"/>
              <a:gd name="T14" fmla="*/ 541563 w 285391"/>
              <a:gd name="T15" fmla="*/ 732972 h 285388"/>
              <a:gd name="T16" fmla="*/ 610300 w 285391"/>
              <a:gd name="T17" fmla="*/ 821149 h 285388"/>
              <a:gd name="T18" fmla="*/ 589801 w 285391"/>
              <a:gd name="T19" fmla="*/ 821149 h 285388"/>
              <a:gd name="T20" fmla="*/ 521067 w 285391"/>
              <a:gd name="T21" fmla="*/ 732972 h 285388"/>
              <a:gd name="T22" fmla="*/ 396472 w 285391"/>
              <a:gd name="T23" fmla="*/ 727014 h 285388"/>
              <a:gd name="T24" fmla="*/ 449017 w 285391"/>
              <a:gd name="T25" fmla="*/ 822013 h 285388"/>
              <a:gd name="T26" fmla="*/ 525446 w 285391"/>
              <a:gd name="T27" fmla="*/ 874924 h 285388"/>
              <a:gd name="T28" fmla="*/ 932675 w 285391"/>
              <a:gd name="T29" fmla="*/ 918214 h 285388"/>
              <a:gd name="T30" fmla="*/ 932675 w 285391"/>
              <a:gd name="T31" fmla="*/ 947074 h 285388"/>
              <a:gd name="T32" fmla="*/ 0 w 285391"/>
              <a:gd name="T33" fmla="*/ 933847 h 285388"/>
              <a:gd name="T34" fmla="*/ 52545 w 285391"/>
              <a:gd name="T35" fmla="*/ 822013 h 285388"/>
              <a:gd name="T36" fmla="*/ 76425 w 285391"/>
              <a:gd name="T37" fmla="*/ 779923 h 285388"/>
              <a:gd name="T38" fmla="*/ 555586 w 285391"/>
              <a:gd name="T39" fmla="*/ 663795 h 285388"/>
              <a:gd name="T40" fmla="*/ 657285 w 285391"/>
              <a:gd name="T41" fmla="*/ 678969 h 285388"/>
              <a:gd name="T42" fmla="*/ 555586 w 285391"/>
              <a:gd name="T43" fmla="*/ 694140 h 285388"/>
              <a:gd name="T44" fmla="*/ 555586 w 285391"/>
              <a:gd name="T45" fmla="*/ 663795 h 285388"/>
              <a:gd name="T46" fmla="*/ 610300 w 285391"/>
              <a:gd name="T47" fmla="*/ 538118 h 285388"/>
              <a:gd name="T48" fmla="*/ 541563 w 285391"/>
              <a:gd name="T49" fmla="*/ 626157 h 285388"/>
              <a:gd name="T50" fmla="*/ 521067 w 285391"/>
              <a:gd name="T51" fmla="*/ 626157 h 285388"/>
              <a:gd name="T52" fmla="*/ 589801 w 285391"/>
              <a:gd name="T53" fmla="*/ 538118 h 285388"/>
              <a:gd name="T54" fmla="*/ 86586 w 285391"/>
              <a:gd name="T55" fmla="*/ 513470 h 285388"/>
              <a:gd name="T56" fmla="*/ 91364 w 285391"/>
              <a:gd name="T57" fmla="*/ 575850 h 285388"/>
              <a:gd name="T58" fmla="*/ 439823 w 285391"/>
              <a:gd name="T59" fmla="*/ 571051 h 285388"/>
              <a:gd name="T60" fmla="*/ 435050 w 285391"/>
              <a:gd name="T61" fmla="*/ 508668 h 285388"/>
              <a:gd name="T62" fmla="*/ 487557 w 285391"/>
              <a:gd name="T63" fmla="*/ 259132 h 285388"/>
              <a:gd name="T64" fmla="*/ 894498 w 285391"/>
              <a:gd name="T65" fmla="*/ 345509 h 285388"/>
              <a:gd name="T66" fmla="*/ 917172 w 285391"/>
              <a:gd name="T67" fmla="*/ 283126 h 285388"/>
              <a:gd name="T68" fmla="*/ 487557 w 285391"/>
              <a:gd name="T69" fmla="*/ 259132 h 285388"/>
              <a:gd name="T70" fmla="*/ 392089 w 285391"/>
              <a:gd name="T71" fmla="*/ 393497 h 285388"/>
              <a:gd name="T72" fmla="*/ 458914 w 285391"/>
              <a:gd name="T73" fmla="*/ 211144 h 285388"/>
              <a:gd name="T74" fmla="*/ 162962 w 285391"/>
              <a:gd name="T75" fmla="*/ 123562 h 285388"/>
              <a:gd name="T76" fmla="*/ 363443 w 285391"/>
              <a:gd name="T77" fmla="*/ 479873 h 285388"/>
              <a:gd name="T78" fmla="*/ 239335 w 285391"/>
              <a:gd name="T79" fmla="*/ 123562 h 285388"/>
              <a:gd name="T80" fmla="*/ 225018 w 285391"/>
              <a:gd name="T81" fmla="*/ 431885 h 285388"/>
              <a:gd name="T82" fmla="*/ 210692 w 285391"/>
              <a:gd name="T83" fmla="*/ 123562 h 285388"/>
              <a:gd name="T84" fmla="*/ 91364 w 285391"/>
              <a:gd name="T85" fmla="*/ 28791 h 285388"/>
              <a:gd name="T86" fmla="*/ 86586 w 285391"/>
              <a:gd name="T87" fmla="*/ 89976 h 285388"/>
              <a:gd name="T88" fmla="*/ 435050 w 285391"/>
              <a:gd name="T89" fmla="*/ 94769 h 285388"/>
              <a:gd name="T90" fmla="*/ 439823 w 285391"/>
              <a:gd name="T91" fmla="*/ 33593 h 285388"/>
              <a:gd name="T92" fmla="*/ 91364 w 285391"/>
              <a:gd name="T93" fmla="*/ 28791 h 285388"/>
              <a:gd name="T94" fmla="*/ 435050 w 285391"/>
              <a:gd name="T95" fmla="*/ 0 h 285388"/>
              <a:gd name="T96" fmla="*/ 468462 w 285391"/>
              <a:gd name="T97" fmla="*/ 89976 h 285388"/>
              <a:gd name="T98" fmla="*/ 392089 w 285391"/>
              <a:gd name="T99" fmla="*/ 123562 h 285388"/>
              <a:gd name="T100" fmla="*/ 473237 w 285391"/>
              <a:gd name="T101" fmla="*/ 182353 h 285388"/>
              <a:gd name="T102" fmla="*/ 487557 w 285391"/>
              <a:gd name="T103" fmla="*/ 230337 h 285388"/>
              <a:gd name="T104" fmla="*/ 947005 w 285391"/>
              <a:gd name="T105" fmla="*/ 283126 h 285388"/>
              <a:gd name="T106" fmla="*/ 894498 w 285391"/>
              <a:gd name="T107" fmla="*/ 374304 h 285388"/>
              <a:gd name="T108" fmla="*/ 487557 w 285391"/>
              <a:gd name="T109" fmla="*/ 407895 h 285388"/>
              <a:gd name="T110" fmla="*/ 392089 w 285391"/>
              <a:gd name="T111" fmla="*/ 422288 h 285388"/>
              <a:gd name="T112" fmla="*/ 435050 w 285391"/>
              <a:gd name="T113" fmla="*/ 479873 h 285388"/>
              <a:gd name="T114" fmla="*/ 468462 w 285391"/>
              <a:gd name="T115" fmla="*/ 571051 h 285388"/>
              <a:gd name="T116" fmla="*/ 91364 w 285391"/>
              <a:gd name="T117" fmla="*/ 604641 h 285388"/>
              <a:gd name="T118" fmla="*/ 57943 w 285391"/>
              <a:gd name="T119" fmla="*/ 513470 h 285388"/>
              <a:gd name="T120" fmla="*/ 134316 w 285391"/>
              <a:gd name="T121" fmla="*/ 479873 h 285388"/>
              <a:gd name="T122" fmla="*/ 91364 w 285391"/>
              <a:gd name="T123" fmla="*/ 123562 h 285388"/>
              <a:gd name="T124" fmla="*/ 57943 w 285391"/>
              <a:gd name="T125" fmla="*/ 33593 h 28538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285391" h="285388">
                <a:moveTo>
                  <a:pt x="15835" y="256399"/>
                </a:moveTo>
                <a:cubicBezTo>
                  <a:pt x="11876" y="256399"/>
                  <a:pt x="8637" y="259660"/>
                  <a:pt x="8637" y="263646"/>
                </a:cubicBezTo>
                <a:lnTo>
                  <a:pt x="8637" y="276691"/>
                </a:lnTo>
                <a:lnTo>
                  <a:pt x="149713" y="276691"/>
                </a:lnTo>
                <a:lnTo>
                  <a:pt x="149713" y="263646"/>
                </a:lnTo>
                <a:cubicBezTo>
                  <a:pt x="149713" y="259660"/>
                  <a:pt x="146474" y="256399"/>
                  <a:pt x="142515" y="256399"/>
                </a:cubicBezTo>
                <a:lnTo>
                  <a:pt x="15835" y="256399"/>
                </a:lnTo>
                <a:close/>
                <a:moveTo>
                  <a:pt x="38868" y="227410"/>
                </a:moveTo>
                <a:cubicBezTo>
                  <a:pt x="34909" y="227410"/>
                  <a:pt x="31670" y="230671"/>
                  <a:pt x="31670" y="235019"/>
                </a:cubicBezTo>
                <a:lnTo>
                  <a:pt x="31670" y="247702"/>
                </a:lnTo>
                <a:lnTo>
                  <a:pt x="126680" y="247702"/>
                </a:lnTo>
                <a:lnTo>
                  <a:pt x="126680" y="235019"/>
                </a:lnTo>
                <a:cubicBezTo>
                  <a:pt x="126680" y="230671"/>
                  <a:pt x="123441" y="227410"/>
                  <a:pt x="119482" y="227410"/>
                </a:cubicBezTo>
                <a:lnTo>
                  <a:pt x="38868" y="227410"/>
                </a:lnTo>
                <a:close/>
                <a:moveTo>
                  <a:pt x="157028" y="220870"/>
                </a:moveTo>
                <a:cubicBezTo>
                  <a:pt x="158845" y="219075"/>
                  <a:pt x="161753" y="219075"/>
                  <a:pt x="163206" y="220870"/>
                </a:cubicBezTo>
                <a:lnTo>
                  <a:pt x="183920" y="241338"/>
                </a:lnTo>
                <a:cubicBezTo>
                  <a:pt x="185374" y="243133"/>
                  <a:pt x="185374" y="245646"/>
                  <a:pt x="183920" y="247442"/>
                </a:cubicBezTo>
                <a:cubicBezTo>
                  <a:pt x="183193" y="248160"/>
                  <a:pt x="181740" y="248878"/>
                  <a:pt x="181013" y="248878"/>
                </a:cubicBezTo>
                <a:cubicBezTo>
                  <a:pt x="179559" y="248878"/>
                  <a:pt x="178469" y="248160"/>
                  <a:pt x="177743" y="247442"/>
                </a:cubicBezTo>
                <a:lnTo>
                  <a:pt x="157028" y="226975"/>
                </a:lnTo>
                <a:cubicBezTo>
                  <a:pt x="155575" y="225538"/>
                  <a:pt x="155575" y="222666"/>
                  <a:pt x="157028" y="220870"/>
                </a:cubicBezTo>
                <a:close/>
                <a:moveTo>
                  <a:pt x="38868" y="219075"/>
                </a:moveTo>
                <a:lnTo>
                  <a:pt x="119482" y="219075"/>
                </a:lnTo>
                <a:cubicBezTo>
                  <a:pt x="128119" y="219075"/>
                  <a:pt x="135317" y="225960"/>
                  <a:pt x="135317" y="235019"/>
                </a:cubicBezTo>
                <a:lnTo>
                  <a:pt x="135317" y="247702"/>
                </a:lnTo>
                <a:lnTo>
                  <a:pt x="142515" y="247702"/>
                </a:lnTo>
                <a:cubicBezTo>
                  <a:pt x="151152" y="247702"/>
                  <a:pt x="158350" y="254949"/>
                  <a:pt x="158350" y="263646"/>
                </a:cubicBezTo>
                <a:lnTo>
                  <a:pt x="158350" y="276691"/>
                </a:lnTo>
                <a:lnTo>
                  <a:pt x="281072" y="276691"/>
                </a:lnTo>
                <a:cubicBezTo>
                  <a:pt x="283231" y="276691"/>
                  <a:pt x="285390" y="278865"/>
                  <a:pt x="285390" y="281402"/>
                </a:cubicBezTo>
                <a:cubicBezTo>
                  <a:pt x="285390" y="283576"/>
                  <a:pt x="283231" y="285388"/>
                  <a:pt x="281072" y="285388"/>
                </a:cubicBezTo>
                <a:lnTo>
                  <a:pt x="4318" y="285388"/>
                </a:lnTo>
                <a:cubicBezTo>
                  <a:pt x="1799" y="285388"/>
                  <a:pt x="0" y="283576"/>
                  <a:pt x="0" y="281402"/>
                </a:cubicBezTo>
                <a:lnTo>
                  <a:pt x="0" y="263646"/>
                </a:lnTo>
                <a:cubicBezTo>
                  <a:pt x="0" y="254949"/>
                  <a:pt x="6838" y="247702"/>
                  <a:pt x="15835" y="247702"/>
                </a:cubicBezTo>
                <a:lnTo>
                  <a:pt x="23032" y="247702"/>
                </a:lnTo>
                <a:lnTo>
                  <a:pt x="23032" y="235019"/>
                </a:lnTo>
                <a:cubicBezTo>
                  <a:pt x="23032" y="225960"/>
                  <a:pt x="30230" y="219075"/>
                  <a:pt x="38868" y="219075"/>
                </a:cubicBezTo>
                <a:close/>
                <a:moveTo>
                  <a:pt x="167432" y="200025"/>
                </a:moveTo>
                <a:lnTo>
                  <a:pt x="193804" y="200025"/>
                </a:lnTo>
                <a:cubicBezTo>
                  <a:pt x="195943" y="200025"/>
                  <a:pt x="198081" y="201930"/>
                  <a:pt x="198081" y="204597"/>
                </a:cubicBezTo>
                <a:cubicBezTo>
                  <a:pt x="198081" y="207264"/>
                  <a:pt x="195943" y="209169"/>
                  <a:pt x="193804" y="209169"/>
                </a:cubicBezTo>
                <a:lnTo>
                  <a:pt x="167432" y="209169"/>
                </a:lnTo>
                <a:cubicBezTo>
                  <a:pt x="165294" y="209169"/>
                  <a:pt x="163512" y="207264"/>
                  <a:pt x="163512" y="204597"/>
                </a:cubicBezTo>
                <a:cubicBezTo>
                  <a:pt x="163512" y="201930"/>
                  <a:pt x="165294" y="200025"/>
                  <a:pt x="167432" y="200025"/>
                </a:cubicBezTo>
                <a:close/>
                <a:moveTo>
                  <a:pt x="177743" y="162154"/>
                </a:moveTo>
                <a:cubicBezTo>
                  <a:pt x="179559" y="160337"/>
                  <a:pt x="182103" y="160337"/>
                  <a:pt x="183920" y="162154"/>
                </a:cubicBezTo>
                <a:cubicBezTo>
                  <a:pt x="185374" y="163608"/>
                  <a:pt x="185374" y="166515"/>
                  <a:pt x="183920" y="168332"/>
                </a:cubicBezTo>
                <a:lnTo>
                  <a:pt x="163206" y="188683"/>
                </a:lnTo>
                <a:cubicBezTo>
                  <a:pt x="162479" y="189410"/>
                  <a:pt x="161389" y="190136"/>
                  <a:pt x="160299" y="190136"/>
                </a:cubicBezTo>
                <a:cubicBezTo>
                  <a:pt x="159209" y="190136"/>
                  <a:pt x="158119" y="189410"/>
                  <a:pt x="157028" y="188683"/>
                </a:cubicBezTo>
                <a:cubicBezTo>
                  <a:pt x="155575" y="186866"/>
                  <a:pt x="155575" y="184322"/>
                  <a:pt x="157028" y="182505"/>
                </a:cubicBezTo>
                <a:lnTo>
                  <a:pt x="177743" y="162154"/>
                </a:lnTo>
                <a:close/>
                <a:moveTo>
                  <a:pt x="27532" y="153280"/>
                </a:moveTo>
                <a:cubicBezTo>
                  <a:pt x="26812" y="153280"/>
                  <a:pt x="26093" y="154003"/>
                  <a:pt x="26093" y="154726"/>
                </a:cubicBezTo>
                <a:lnTo>
                  <a:pt x="26093" y="172078"/>
                </a:lnTo>
                <a:cubicBezTo>
                  <a:pt x="26093" y="172801"/>
                  <a:pt x="26812" y="173524"/>
                  <a:pt x="27532" y="173524"/>
                </a:cubicBezTo>
                <a:lnTo>
                  <a:pt x="131107" y="173524"/>
                </a:lnTo>
                <a:cubicBezTo>
                  <a:pt x="131826" y="173524"/>
                  <a:pt x="132545" y="172801"/>
                  <a:pt x="132545" y="172078"/>
                </a:cubicBezTo>
                <a:lnTo>
                  <a:pt x="132545" y="154726"/>
                </a:lnTo>
                <a:cubicBezTo>
                  <a:pt x="132545" y="154003"/>
                  <a:pt x="131826" y="153280"/>
                  <a:pt x="131107" y="153280"/>
                </a:cubicBezTo>
                <a:lnTo>
                  <a:pt x="27532" y="153280"/>
                </a:lnTo>
                <a:close/>
                <a:moveTo>
                  <a:pt x="146930" y="78086"/>
                </a:moveTo>
                <a:lnTo>
                  <a:pt x="146930" y="104114"/>
                </a:lnTo>
                <a:lnTo>
                  <a:pt x="269567" y="104114"/>
                </a:lnTo>
                <a:cubicBezTo>
                  <a:pt x="273523" y="104114"/>
                  <a:pt x="276400" y="100861"/>
                  <a:pt x="276400" y="96884"/>
                </a:cubicBezTo>
                <a:lnTo>
                  <a:pt x="276400" y="85316"/>
                </a:lnTo>
                <a:cubicBezTo>
                  <a:pt x="276400" y="80978"/>
                  <a:pt x="273523" y="78086"/>
                  <a:pt x="269567" y="78086"/>
                </a:cubicBezTo>
                <a:lnTo>
                  <a:pt x="146930" y="78086"/>
                </a:lnTo>
                <a:close/>
                <a:moveTo>
                  <a:pt x="118160" y="63625"/>
                </a:moveTo>
                <a:lnTo>
                  <a:pt x="118160" y="118575"/>
                </a:lnTo>
                <a:lnTo>
                  <a:pt x="138299" y="118575"/>
                </a:lnTo>
                <a:lnTo>
                  <a:pt x="138299" y="63625"/>
                </a:lnTo>
                <a:lnTo>
                  <a:pt x="118160" y="63625"/>
                </a:lnTo>
                <a:close/>
                <a:moveTo>
                  <a:pt x="49110" y="37235"/>
                </a:moveTo>
                <a:lnTo>
                  <a:pt x="49110" y="144603"/>
                </a:lnTo>
                <a:lnTo>
                  <a:pt x="109528" y="144603"/>
                </a:lnTo>
                <a:lnTo>
                  <a:pt x="109528" y="37235"/>
                </a:lnTo>
                <a:lnTo>
                  <a:pt x="72126" y="37235"/>
                </a:lnTo>
                <a:lnTo>
                  <a:pt x="72126" y="125805"/>
                </a:lnTo>
                <a:cubicBezTo>
                  <a:pt x="72126" y="128336"/>
                  <a:pt x="70328" y="130143"/>
                  <a:pt x="67811" y="130143"/>
                </a:cubicBezTo>
                <a:cubicBezTo>
                  <a:pt x="65293" y="130143"/>
                  <a:pt x="63495" y="128336"/>
                  <a:pt x="63495" y="125805"/>
                </a:cubicBezTo>
                <a:lnTo>
                  <a:pt x="63495" y="37235"/>
                </a:lnTo>
                <a:lnTo>
                  <a:pt x="49110" y="37235"/>
                </a:lnTo>
                <a:close/>
                <a:moveTo>
                  <a:pt x="27532" y="8676"/>
                </a:moveTo>
                <a:cubicBezTo>
                  <a:pt x="26812" y="8676"/>
                  <a:pt x="26093" y="9038"/>
                  <a:pt x="26093" y="10122"/>
                </a:cubicBezTo>
                <a:lnTo>
                  <a:pt x="26093" y="27113"/>
                </a:lnTo>
                <a:cubicBezTo>
                  <a:pt x="26093" y="28198"/>
                  <a:pt x="26812" y="28559"/>
                  <a:pt x="27532" y="28559"/>
                </a:cubicBezTo>
                <a:lnTo>
                  <a:pt x="131107" y="28559"/>
                </a:lnTo>
                <a:cubicBezTo>
                  <a:pt x="131826" y="28559"/>
                  <a:pt x="132545" y="28198"/>
                  <a:pt x="132545" y="27113"/>
                </a:cubicBezTo>
                <a:lnTo>
                  <a:pt x="132545" y="10122"/>
                </a:lnTo>
                <a:cubicBezTo>
                  <a:pt x="132545" y="9038"/>
                  <a:pt x="131826" y="8676"/>
                  <a:pt x="131107" y="8676"/>
                </a:cubicBezTo>
                <a:lnTo>
                  <a:pt x="27532" y="8676"/>
                </a:lnTo>
                <a:close/>
                <a:moveTo>
                  <a:pt x="27532" y="0"/>
                </a:moveTo>
                <a:lnTo>
                  <a:pt x="131107" y="0"/>
                </a:lnTo>
                <a:cubicBezTo>
                  <a:pt x="136861" y="0"/>
                  <a:pt x="141176" y="4338"/>
                  <a:pt x="141176" y="10122"/>
                </a:cubicBezTo>
                <a:lnTo>
                  <a:pt x="141176" y="27113"/>
                </a:lnTo>
                <a:cubicBezTo>
                  <a:pt x="141176" y="32897"/>
                  <a:pt x="136861" y="37235"/>
                  <a:pt x="131107" y="37235"/>
                </a:cubicBezTo>
                <a:lnTo>
                  <a:pt x="118160" y="37235"/>
                </a:lnTo>
                <a:lnTo>
                  <a:pt x="118160" y="54949"/>
                </a:lnTo>
                <a:lnTo>
                  <a:pt x="142615" y="54949"/>
                </a:lnTo>
                <a:cubicBezTo>
                  <a:pt x="145132" y="54949"/>
                  <a:pt x="146930" y="56757"/>
                  <a:pt x="146930" y="58926"/>
                </a:cubicBezTo>
                <a:lnTo>
                  <a:pt x="146930" y="69410"/>
                </a:lnTo>
                <a:lnTo>
                  <a:pt x="269567" y="69410"/>
                </a:lnTo>
                <a:cubicBezTo>
                  <a:pt x="278198" y="69410"/>
                  <a:pt x="285391" y="76640"/>
                  <a:pt x="285391" y="85316"/>
                </a:cubicBezTo>
                <a:lnTo>
                  <a:pt x="285391" y="96884"/>
                </a:lnTo>
                <a:cubicBezTo>
                  <a:pt x="285391" y="105560"/>
                  <a:pt x="278198" y="112791"/>
                  <a:pt x="269567" y="112791"/>
                </a:cubicBezTo>
                <a:lnTo>
                  <a:pt x="146930" y="112791"/>
                </a:lnTo>
                <a:lnTo>
                  <a:pt x="146930" y="122913"/>
                </a:lnTo>
                <a:cubicBezTo>
                  <a:pt x="146930" y="125443"/>
                  <a:pt x="145132" y="127251"/>
                  <a:pt x="142615" y="127251"/>
                </a:cubicBezTo>
                <a:lnTo>
                  <a:pt x="118160" y="127251"/>
                </a:lnTo>
                <a:lnTo>
                  <a:pt x="118160" y="144603"/>
                </a:lnTo>
                <a:lnTo>
                  <a:pt x="131107" y="144603"/>
                </a:lnTo>
                <a:cubicBezTo>
                  <a:pt x="136861" y="144603"/>
                  <a:pt x="141176" y="149303"/>
                  <a:pt x="141176" y="154726"/>
                </a:cubicBezTo>
                <a:lnTo>
                  <a:pt x="141176" y="172078"/>
                </a:lnTo>
                <a:cubicBezTo>
                  <a:pt x="141176" y="177862"/>
                  <a:pt x="136861" y="182200"/>
                  <a:pt x="131107" y="182200"/>
                </a:cubicBezTo>
                <a:lnTo>
                  <a:pt x="27532" y="182200"/>
                </a:lnTo>
                <a:cubicBezTo>
                  <a:pt x="21777" y="182200"/>
                  <a:pt x="17462" y="177862"/>
                  <a:pt x="17462" y="172078"/>
                </a:cubicBezTo>
                <a:lnTo>
                  <a:pt x="17462" y="154726"/>
                </a:lnTo>
                <a:cubicBezTo>
                  <a:pt x="17462" y="149303"/>
                  <a:pt x="21777" y="144603"/>
                  <a:pt x="27532" y="144603"/>
                </a:cubicBezTo>
                <a:lnTo>
                  <a:pt x="40478" y="144603"/>
                </a:lnTo>
                <a:lnTo>
                  <a:pt x="40478" y="37235"/>
                </a:lnTo>
                <a:lnTo>
                  <a:pt x="27532" y="37235"/>
                </a:lnTo>
                <a:cubicBezTo>
                  <a:pt x="21777" y="37235"/>
                  <a:pt x="17462" y="32897"/>
                  <a:pt x="17462" y="27113"/>
                </a:cubicBezTo>
                <a:lnTo>
                  <a:pt x="17462" y="10122"/>
                </a:lnTo>
                <a:cubicBezTo>
                  <a:pt x="17462" y="4338"/>
                  <a:pt x="21777" y="0"/>
                  <a:pt x="2753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0" name="Freeform 988">
            <a:extLst>
              <a:ext uri="{FF2B5EF4-FFF2-40B4-BE49-F238E27FC236}">
                <a16:creationId xmlns:a16="http://schemas.microsoft.com/office/drawing/2014/main" id="{93BE4BE1-8E01-487F-AD2E-F39214918C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72587" y="10185737"/>
            <a:ext cx="963390" cy="966346"/>
          </a:xfrm>
          <a:custGeom>
            <a:avLst/>
            <a:gdLst>
              <a:gd name="T0" fmla="*/ 39191 w 284993"/>
              <a:gd name="T1" fmla="*/ 921187 h 285390"/>
              <a:gd name="T2" fmla="*/ 778533 w 284993"/>
              <a:gd name="T3" fmla="*/ 680409 h 285390"/>
              <a:gd name="T4" fmla="*/ 485445 w 284993"/>
              <a:gd name="T5" fmla="*/ 832543 h 285390"/>
              <a:gd name="T6" fmla="*/ 469774 w 284993"/>
              <a:gd name="T7" fmla="*/ 832543 h 285390"/>
              <a:gd name="T8" fmla="*/ 176693 w 284993"/>
              <a:gd name="T9" fmla="*/ 680409 h 285390"/>
              <a:gd name="T10" fmla="*/ 610711 w 284993"/>
              <a:gd name="T11" fmla="*/ 321696 h 285390"/>
              <a:gd name="T12" fmla="*/ 580027 w 284993"/>
              <a:gd name="T13" fmla="*/ 321696 h 285390"/>
              <a:gd name="T14" fmla="*/ 359707 w 284993"/>
              <a:gd name="T15" fmla="*/ 306477 h 285390"/>
              <a:gd name="T16" fmla="*/ 359707 w 284993"/>
              <a:gd name="T17" fmla="*/ 336911 h 285390"/>
              <a:gd name="T18" fmla="*/ 359707 w 284993"/>
              <a:gd name="T19" fmla="*/ 306477 h 285390"/>
              <a:gd name="T20" fmla="*/ 491459 w 284993"/>
              <a:gd name="T21" fmla="*/ 199371 h 285390"/>
              <a:gd name="T22" fmla="*/ 542044 w 284993"/>
              <a:gd name="T23" fmla="*/ 252257 h 285390"/>
              <a:gd name="T24" fmla="*/ 514338 w 284993"/>
              <a:gd name="T25" fmla="*/ 263073 h 285390"/>
              <a:gd name="T26" fmla="*/ 438472 w 284993"/>
              <a:gd name="T27" fmla="*/ 275094 h 285390"/>
              <a:gd name="T28" fmla="*/ 546863 w 284993"/>
              <a:gd name="T29" fmla="*/ 373649 h 285390"/>
              <a:gd name="T30" fmla="*/ 491459 w 284993"/>
              <a:gd name="T31" fmla="*/ 449374 h 285390"/>
              <a:gd name="T32" fmla="*/ 463761 w 284993"/>
              <a:gd name="T33" fmla="*/ 449374 h 285390"/>
              <a:gd name="T34" fmla="*/ 414388 w 284993"/>
              <a:gd name="T35" fmla="*/ 396486 h 285390"/>
              <a:gd name="T36" fmla="*/ 440884 w 284993"/>
              <a:gd name="T37" fmla="*/ 385670 h 285390"/>
              <a:gd name="T38" fmla="*/ 517952 w 284993"/>
              <a:gd name="T39" fmla="*/ 373649 h 285390"/>
              <a:gd name="T40" fmla="*/ 409568 w 284993"/>
              <a:gd name="T41" fmla="*/ 275094 h 285390"/>
              <a:gd name="T42" fmla="*/ 463761 w 284993"/>
              <a:gd name="T43" fmla="*/ 199371 h 285390"/>
              <a:gd name="T44" fmla="*/ 478813 w 284993"/>
              <a:gd name="T45" fmla="*/ 134563 h 285390"/>
              <a:gd name="T46" fmla="*/ 478813 w 284993"/>
              <a:gd name="T47" fmla="*/ 508887 h 285390"/>
              <a:gd name="T48" fmla="*/ 478813 w 284993"/>
              <a:gd name="T49" fmla="*/ 134563 h 285390"/>
              <a:gd name="T50" fmla="*/ 696008 w 284993"/>
              <a:gd name="T51" fmla="*/ 322329 h 285390"/>
              <a:gd name="T52" fmla="*/ 260412 w 284993"/>
              <a:gd name="T53" fmla="*/ 322329 h 285390"/>
              <a:gd name="T54" fmla="*/ 478223 w 284993"/>
              <a:gd name="T55" fmla="*/ 28750 h 285390"/>
              <a:gd name="T56" fmla="*/ 478223 w 284993"/>
              <a:gd name="T57" fmla="*/ 802594 h 285390"/>
              <a:gd name="T58" fmla="*/ 478223 w 284993"/>
              <a:gd name="T59" fmla="*/ 28750 h 285390"/>
              <a:gd name="T60" fmla="*/ 801446 w 284993"/>
              <a:gd name="T61" fmla="*/ 322238 h 285390"/>
              <a:gd name="T62" fmla="*/ 786973 w 284993"/>
              <a:gd name="T63" fmla="*/ 652856 h 285390"/>
              <a:gd name="T64" fmla="*/ 954628 w 284993"/>
              <a:gd name="T65" fmla="*/ 928375 h 285390"/>
              <a:gd name="T66" fmla="*/ 941352 w 284993"/>
              <a:gd name="T67" fmla="*/ 949934 h 285390"/>
              <a:gd name="T68" fmla="*/ 1800 w 284993"/>
              <a:gd name="T69" fmla="*/ 942751 h 285390"/>
              <a:gd name="T70" fmla="*/ 156187 w 284993"/>
              <a:gd name="T71" fmla="*/ 658847 h 285390"/>
              <a:gd name="T72" fmla="*/ 278001 w 284993"/>
              <a:gd name="T73" fmla="*/ 652856 h 285390"/>
              <a:gd name="T74" fmla="*/ 478223 w 284993"/>
              <a:gd name="T75" fmla="*/ 0 h 285390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284993" h="285390">
                <a:moveTo>
                  <a:pt x="52657" y="204416"/>
                </a:moveTo>
                <a:lnTo>
                  <a:pt x="11681" y="276753"/>
                </a:lnTo>
                <a:lnTo>
                  <a:pt x="272990" y="276753"/>
                </a:lnTo>
                <a:lnTo>
                  <a:pt x="232014" y="204416"/>
                </a:lnTo>
                <a:lnTo>
                  <a:pt x="194633" y="204416"/>
                </a:lnTo>
                <a:cubicBezTo>
                  <a:pt x="171270" y="232487"/>
                  <a:pt x="146469" y="248682"/>
                  <a:pt x="144672" y="250121"/>
                </a:cubicBezTo>
                <a:cubicBezTo>
                  <a:pt x="143953" y="250481"/>
                  <a:pt x="143234" y="250841"/>
                  <a:pt x="142515" y="250841"/>
                </a:cubicBezTo>
                <a:cubicBezTo>
                  <a:pt x="141796" y="250841"/>
                  <a:pt x="140718" y="250481"/>
                  <a:pt x="139999" y="250121"/>
                </a:cubicBezTo>
                <a:cubicBezTo>
                  <a:pt x="138202" y="248682"/>
                  <a:pt x="113401" y="232487"/>
                  <a:pt x="89678" y="204416"/>
                </a:cubicBezTo>
                <a:lnTo>
                  <a:pt x="52657" y="204416"/>
                </a:lnTo>
                <a:close/>
                <a:moveTo>
                  <a:pt x="177048" y="92075"/>
                </a:moveTo>
                <a:cubicBezTo>
                  <a:pt x="179715" y="92075"/>
                  <a:pt x="182001" y="93980"/>
                  <a:pt x="182001" y="96647"/>
                </a:cubicBezTo>
                <a:cubicBezTo>
                  <a:pt x="182001" y="99314"/>
                  <a:pt x="179715" y="101219"/>
                  <a:pt x="177048" y="101219"/>
                </a:cubicBezTo>
                <a:cubicBezTo>
                  <a:pt x="174762" y="101219"/>
                  <a:pt x="172857" y="99314"/>
                  <a:pt x="172857" y="96647"/>
                </a:cubicBezTo>
                <a:cubicBezTo>
                  <a:pt x="172857" y="93980"/>
                  <a:pt x="174762" y="92075"/>
                  <a:pt x="177048" y="92075"/>
                </a:cubicBezTo>
                <a:close/>
                <a:moveTo>
                  <a:pt x="107198" y="92075"/>
                </a:moveTo>
                <a:cubicBezTo>
                  <a:pt x="109865" y="92075"/>
                  <a:pt x="112151" y="93980"/>
                  <a:pt x="112151" y="96647"/>
                </a:cubicBezTo>
                <a:cubicBezTo>
                  <a:pt x="112151" y="99314"/>
                  <a:pt x="109865" y="101219"/>
                  <a:pt x="107198" y="101219"/>
                </a:cubicBezTo>
                <a:cubicBezTo>
                  <a:pt x="104912" y="101219"/>
                  <a:pt x="103007" y="99314"/>
                  <a:pt x="103007" y="96647"/>
                </a:cubicBezTo>
                <a:cubicBezTo>
                  <a:pt x="103007" y="93980"/>
                  <a:pt x="104912" y="92075"/>
                  <a:pt x="107198" y="92075"/>
                </a:cubicBezTo>
                <a:close/>
                <a:moveTo>
                  <a:pt x="142515" y="55563"/>
                </a:moveTo>
                <a:cubicBezTo>
                  <a:pt x="144669" y="55563"/>
                  <a:pt x="146463" y="57368"/>
                  <a:pt x="146463" y="59896"/>
                </a:cubicBezTo>
                <a:lnTo>
                  <a:pt x="146463" y="64229"/>
                </a:lnTo>
                <a:cubicBezTo>
                  <a:pt x="153282" y="65313"/>
                  <a:pt x="159025" y="69646"/>
                  <a:pt x="161537" y="75785"/>
                </a:cubicBezTo>
                <a:cubicBezTo>
                  <a:pt x="162614" y="77951"/>
                  <a:pt x="161537" y="80479"/>
                  <a:pt x="159025" y="81562"/>
                </a:cubicBezTo>
                <a:cubicBezTo>
                  <a:pt x="156872" y="82284"/>
                  <a:pt x="154359" y="81201"/>
                  <a:pt x="153282" y="79035"/>
                </a:cubicBezTo>
                <a:cubicBezTo>
                  <a:pt x="151847" y="75062"/>
                  <a:pt x="147181" y="72535"/>
                  <a:pt x="142515" y="72535"/>
                </a:cubicBezTo>
                <a:cubicBezTo>
                  <a:pt x="135696" y="72535"/>
                  <a:pt x="130671" y="76868"/>
                  <a:pt x="130671" y="82646"/>
                </a:cubicBezTo>
                <a:cubicBezTo>
                  <a:pt x="130671" y="89507"/>
                  <a:pt x="134619" y="93118"/>
                  <a:pt x="142515" y="93118"/>
                </a:cubicBezTo>
                <a:cubicBezTo>
                  <a:pt x="157589" y="93118"/>
                  <a:pt x="162973" y="102868"/>
                  <a:pt x="162973" y="112256"/>
                </a:cubicBezTo>
                <a:cubicBezTo>
                  <a:pt x="162973" y="121284"/>
                  <a:pt x="155795" y="128867"/>
                  <a:pt x="146463" y="131034"/>
                </a:cubicBezTo>
                <a:lnTo>
                  <a:pt x="146463" y="135006"/>
                </a:lnTo>
                <a:cubicBezTo>
                  <a:pt x="146463" y="137534"/>
                  <a:pt x="144669" y="139339"/>
                  <a:pt x="142515" y="139339"/>
                </a:cubicBezTo>
                <a:cubicBezTo>
                  <a:pt x="140003" y="139339"/>
                  <a:pt x="138208" y="137534"/>
                  <a:pt x="138208" y="135006"/>
                </a:cubicBezTo>
                <a:lnTo>
                  <a:pt x="138208" y="130673"/>
                </a:lnTo>
                <a:cubicBezTo>
                  <a:pt x="131389" y="129228"/>
                  <a:pt x="126005" y="125256"/>
                  <a:pt x="123493" y="119117"/>
                </a:cubicBezTo>
                <a:cubicBezTo>
                  <a:pt x="122416" y="116951"/>
                  <a:pt x="123493" y="114423"/>
                  <a:pt x="125646" y="113701"/>
                </a:cubicBezTo>
                <a:cubicBezTo>
                  <a:pt x="127800" y="112617"/>
                  <a:pt x="130312" y="113701"/>
                  <a:pt x="131389" y="115867"/>
                </a:cubicBezTo>
                <a:cubicBezTo>
                  <a:pt x="133183" y="119839"/>
                  <a:pt x="137490" y="122728"/>
                  <a:pt x="142515" y="122728"/>
                </a:cubicBezTo>
                <a:cubicBezTo>
                  <a:pt x="148975" y="122728"/>
                  <a:pt x="154359" y="118034"/>
                  <a:pt x="154359" y="112256"/>
                </a:cubicBezTo>
                <a:cubicBezTo>
                  <a:pt x="154359" y="105395"/>
                  <a:pt x="150052" y="101784"/>
                  <a:pt x="142515" y="101784"/>
                </a:cubicBezTo>
                <a:cubicBezTo>
                  <a:pt x="127441" y="101784"/>
                  <a:pt x="122057" y="92034"/>
                  <a:pt x="122057" y="82646"/>
                </a:cubicBezTo>
                <a:cubicBezTo>
                  <a:pt x="122057" y="73618"/>
                  <a:pt x="128876" y="66035"/>
                  <a:pt x="138208" y="64229"/>
                </a:cubicBezTo>
                <a:lnTo>
                  <a:pt x="138208" y="59896"/>
                </a:lnTo>
                <a:cubicBezTo>
                  <a:pt x="138208" y="57368"/>
                  <a:pt x="140003" y="55563"/>
                  <a:pt x="142515" y="55563"/>
                </a:cubicBezTo>
                <a:close/>
                <a:moveTo>
                  <a:pt x="142694" y="40428"/>
                </a:moveTo>
                <a:cubicBezTo>
                  <a:pt x="111409" y="40428"/>
                  <a:pt x="86597" y="65740"/>
                  <a:pt x="86597" y="96838"/>
                </a:cubicBezTo>
                <a:cubicBezTo>
                  <a:pt x="86597" y="127935"/>
                  <a:pt x="111409" y="152885"/>
                  <a:pt x="142694" y="152885"/>
                </a:cubicBezTo>
                <a:cubicBezTo>
                  <a:pt x="173620" y="152885"/>
                  <a:pt x="198792" y="127935"/>
                  <a:pt x="198792" y="96838"/>
                </a:cubicBezTo>
                <a:cubicBezTo>
                  <a:pt x="198792" y="65740"/>
                  <a:pt x="173620" y="40428"/>
                  <a:pt x="142694" y="40428"/>
                </a:cubicBezTo>
                <a:close/>
                <a:moveTo>
                  <a:pt x="142694" y="31750"/>
                </a:moveTo>
                <a:cubicBezTo>
                  <a:pt x="178295" y="31750"/>
                  <a:pt x="207422" y="61039"/>
                  <a:pt x="207422" y="96838"/>
                </a:cubicBezTo>
                <a:cubicBezTo>
                  <a:pt x="207422" y="132636"/>
                  <a:pt x="178295" y="161564"/>
                  <a:pt x="142694" y="161564"/>
                </a:cubicBezTo>
                <a:cubicBezTo>
                  <a:pt x="106735" y="161564"/>
                  <a:pt x="77607" y="132636"/>
                  <a:pt x="77607" y="96838"/>
                </a:cubicBezTo>
                <a:cubicBezTo>
                  <a:pt x="77607" y="61039"/>
                  <a:pt x="106735" y="31750"/>
                  <a:pt x="142694" y="31750"/>
                </a:cubicBezTo>
                <a:close/>
                <a:moveTo>
                  <a:pt x="142515" y="8637"/>
                </a:moveTo>
                <a:cubicBezTo>
                  <a:pt x="93992" y="8637"/>
                  <a:pt x="54813" y="48225"/>
                  <a:pt x="54813" y="96810"/>
                </a:cubicBezTo>
                <a:cubicBezTo>
                  <a:pt x="54813" y="175265"/>
                  <a:pt x="128138" y="231047"/>
                  <a:pt x="142515" y="241124"/>
                </a:cubicBezTo>
                <a:cubicBezTo>
                  <a:pt x="156533" y="231047"/>
                  <a:pt x="230217" y="174905"/>
                  <a:pt x="230217" y="96810"/>
                </a:cubicBezTo>
                <a:cubicBezTo>
                  <a:pt x="230217" y="48225"/>
                  <a:pt x="190679" y="8637"/>
                  <a:pt x="142515" y="8637"/>
                </a:cubicBezTo>
                <a:close/>
                <a:moveTo>
                  <a:pt x="142515" y="0"/>
                </a:moveTo>
                <a:cubicBezTo>
                  <a:pt x="195712" y="0"/>
                  <a:pt x="238844" y="43546"/>
                  <a:pt x="238844" y="96810"/>
                </a:cubicBezTo>
                <a:cubicBezTo>
                  <a:pt x="238844" y="136757"/>
                  <a:pt x="221591" y="170227"/>
                  <a:pt x="201822" y="196138"/>
                </a:cubicBezTo>
                <a:lnTo>
                  <a:pt x="234530" y="196138"/>
                </a:lnTo>
                <a:cubicBezTo>
                  <a:pt x="236328" y="196138"/>
                  <a:pt x="237765" y="196858"/>
                  <a:pt x="238125" y="197938"/>
                </a:cubicBezTo>
                <a:lnTo>
                  <a:pt x="284492" y="278912"/>
                </a:lnTo>
                <a:cubicBezTo>
                  <a:pt x="285211" y="279992"/>
                  <a:pt x="285211" y="281791"/>
                  <a:pt x="284132" y="283231"/>
                </a:cubicBezTo>
                <a:cubicBezTo>
                  <a:pt x="283773" y="284670"/>
                  <a:pt x="282335" y="285390"/>
                  <a:pt x="280538" y="285390"/>
                </a:cubicBezTo>
                <a:lnTo>
                  <a:pt x="4133" y="285390"/>
                </a:lnTo>
                <a:cubicBezTo>
                  <a:pt x="2695" y="285390"/>
                  <a:pt x="1258" y="284670"/>
                  <a:pt x="539" y="283231"/>
                </a:cubicBezTo>
                <a:cubicBezTo>
                  <a:pt x="-180" y="281791"/>
                  <a:pt x="-180" y="279992"/>
                  <a:pt x="539" y="278912"/>
                </a:cubicBezTo>
                <a:lnTo>
                  <a:pt x="46546" y="197938"/>
                </a:lnTo>
                <a:cubicBezTo>
                  <a:pt x="47265" y="196858"/>
                  <a:pt x="48703" y="196138"/>
                  <a:pt x="50500" y="196138"/>
                </a:cubicBezTo>
                <a:lnTo>
                  <a:pt x="82849" y="196138"/>
                </a:lnTo>
                <a:cubicBezTo>
                  <a:pt x="63080" y="170586"/>
                  <a:pt x="45828" y="136757"/>
                  <a:pt x="45828" y="96810"/>
                </a:cubicBezTo>
                <a:cubicBezTo>
                  <a:pt x="45828" y="43546"/>
                  <a:pt x="89319" y="0"/>
                  <a:pt x="14251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1" name="Freeform 986">
            <a:extLst>
              <a:ext uri="{FF2B5EF4-FFF2-40B4-BE49-F238E27FC236}">
                <a16:creationId xmlns:a16="http://schemas.microsoft.com/office/drawing/2014/main" id="{9C2AE656-C3A9-4674-8908-E3ADF0B9A5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25904" y="4058939"/>
            <a:ext cx="966342" cy="966346"/>
          </a:xfrm>
          <a:custGeom>
            <a:avLst/>
            <a:gdLst>
              <a:gd name="T0" fmla="*/ 153323 w 285390"/>
              <a:gd name="T1" fmla="*/ 795408 h 285390"/>
              <a:gd name="T2" fmla="*/ 359622 w 285390"/>
              <a:gd name="T3" fmla="*/ 787330 h 285390"/>
              <a:gd name="T4" fmla="*/ 225712 w 285390"/>
              <a:gd name="T5" fmla="*/ 817764 h 285390"/>
              <a:gd name="T6" fmla="*/ 225762 w 285390"/>
              <a:gd name="T7" fmla="*/ 692216 h 285390"/>
              <a:gd name="T8" fmla="*/ 417694 w 285390"/>
              <a:gd name="T9" fmla="*/ 722655 h 285390"/>
              <a:gd name="T10" fmla="*/ 225762 w 285390"/>
              <a:gd name="T11" fmla="*/ 692216 h 285390"/>
              <a:gd name="T12" fmla="*/ 162604 w 285390"/>
              <a:gd name="T13" fmla="*/ 707432 h 285390"/>
              <a:gd name="T14" fmla="*/ 95110 w 285390"/>
              <a:gd name="T15" fmla="*/ 707432 h 285390"/>
              <a:gd name="T16" fmla="*/ 843074 w 285390"/>
              <a:gd name="T17" fmla="*/ 683032 h 285390"/>
              <a:gd name="T18" fmla="*/ 727563 w 285390"/>
              <a:gd name="T19" fmla="*/ 781036 h 285390"/>
              <a:gd name="T20" fmla="*/ 533467 w 285390"/>
              <a:gd name="T21" fmla="*/ 867095 h 285390"/>
              <a:gd name="T22" fmla="*/ 513222 w 285390"/>
              <a:gd name="T23" fmla="*/ 846779 h 285390"/>
              <a:gd name="T24" fmla="*/ 703747 w 285390"/>
              <a:gd name="T25" fmla="*/ 760720 h 285390"/>
              <a:gd name="T26" fmla="*/ 825211 w 285390"/>
              <a:gd name="T27" fmla="*/ 672273 h 285390"/>
              <a:gd name="T28" fmla="*/ 373972 w 285390"/>
              <a:gd name="T29" fmla="*/ 613590 h 285390"/>
              <a:gd name="T30" fmla="*/ 211363 w 285390"/>
              <a:gd name="T31" fmla="*/ 613590 h 285390"/>
              <a:gd name="T32" fmla="*/ 148130 w 285390"/>
              <a:gd name="T33" fmla="*/ 597103 h 285390"/>
              <a:gd name="T34" fmla="*/ 109579 w 285390"/>
              <a:gd name="T35" fmla="*/ 627538 h 285390"/>
              <a:gd name="T36" fmla="*/ 754954 w 285390"/>
              <a:gd name="T37" fmla="*/ 565398 h 285390"/>
              <a:gd name="T38" fmla="*/ 826397 w 285390"/>
              <a:gd name="T39" fmla="*/ 611734 h 285390"/>
              <a:gd name="T40" fmla="*/ 648973 w 285390"/>
              <a:gd name="T41" fmla="*/ 682461 h 285390"/>
              <a:gd name="T42" fmla="*/ 522750 w 285390"/>
              <a:gd name="T43" fmla="*/ 706850 h 285390"/>
              <a:gd name="T44" fmla="*/ 591816 w 285390"/>
              <a:gd name="T45" fmla="*/ 617832 h 285390"/>
              <a:gd name="T46" fmla="*/ 743046 w 285390"/>
              <a:gd name="T47" fmla="*/ 569056 h 285390"/>
              <a:gd name="T48" fmla="*/ 417694 w 285390"/>
              <a:gd name="T49" fmla="*/ 496700 h 285390"/>
              <a:gd name="T50" fmla="*/ 225762 w 285390"/>
              <a:gd name="T51" fmla="*/ 527191 h 285390"/>
              <a:gd name="T52" fmla="*/ 109579 w 285390"/>
              <a:gd name="T53" fmla="*/ 496700 h 285390"/>
              <a:gd name="T54" fmla="*/ 148130 w 285390"/>
              <a:gd name="T55" fmla="*/ 527191 h 285390"/>
              <a:gd name="T56" fmla="*/ 109579 w 285390"/>
              <a:gd name="T57" fmla="*/ 496700 h 285390"/>
              <a:gd name="T58" fmla="*/ 426831 w 285390"/>
              <a:gd name="T59" fmla="*/ 422095 h 285390"/>
              <a:gd name="T60" fmla="*/ 285340 w 285390"/>
              <a:gd name="T61" fmla="*/ 422095 h 285390"/>
              <a:gd name="T62" fmla="*/ 222455 w 285390"/>
              <a:gd name="T63" fmla="*/ 406876 h 285390"/>
              <a:gd name="T64" fmla="*/ 109265 w 285390"/>
              <a:gd name="T65" fmla="*/ 437314 h 285390"/>
              <a:gd name="T66" fmla="*/ 683557 w 285390"/>
              <a:gd name="T67" fmla="*/ 392082 h 285390"/>
              <a:gd name="T68" fmla="*/ 814274 w 285390"/>
              <a:gd name="T69" fmla="*/ 392082 h 285390"/>
              <a:gd name="T70" fmla="*/ 417694 w 285390"/>
              <a:gd name="T71" fmla="*/ 306477 h 285390"/>
              <a:gd name="T72" fmla="*/ 225762 w 285390"/>
              <a:gd name="T73" fmla="*/ 336911 h 285390"/>
              <a:gd name="T74" fmla="*/ 109579 w 285390"/>
              <a:gd name="T75" fmla="*/ 306477 h 285390"/>
              <a:gd name="T76" fmla="*/ 148130 w 285390"/>
              <a:gd name="T77" fmla="*/ 336911 h 285390"/>
              <a:gd name="T78" fmla="*/ 109579 w 285390"/>
              <a:gd name="T79" fmla="*/ 306477 h 285390"/>
              <a:gd name="T80" fmla="*/ 814274 w 285390"/>
              <a:gd name="T81" fmla="*/ 363545 h 285390"/>
              <a:gd name="T82" fmla="*/ 537252 w 285390"/>
              <a:gd name="T83" fmla="*/ 377811 h 285390"/>
              <a:gd name="T84" fmla="*/ 660772 w 285390"/>
              <a:gd name="T85" fmla="*/ 239892 h 285390"/>
              <a:gd name="T86" fmla="*/ 676361 w 285390"/>
              <a:gd name="T87" fmla="*/ 543074 h 285390"/>
              <a:gd name="T88" fmla="*/ 225762 w 285390"/>
              <a:gd name="T89" fmla="*/ 211363 h 285390"/>
              <a:gd name="T90" fmla="*/ 417694 w 285390"/>
              <a:gd name="T91" fmla="*/ 241802 h 285390"/>
              <a:gd name="T92" fmla="*/ 225762 w 285390"/>
              <a:gd name="T93" fmla="*/ 211363 h 285390"/>
              <a:gd name="T94" fmla="*/ 162604 w 285390"/>
              <a:gd name="T95" fmla="*/ 226579 h 285390"/>
              <a:gd name="T96" fmla="*/ 95110 w 285390"/>
              <a:gd name="T97" fmla="*/ 226579 h 285390"/>
              <a:gd name="T98" fmla="*/ 708240 w 285390"/>
              <a:gd name="T99" fmla="*/ 116246 h 285390"/>
              <a:gd name="T100" fmla="*/ 558729 w 285390"/>
              <a:gd name="T101" fmla="*/ 146690 h 285390"/>
              <a:gd name="T102" fmla="*/ 241497 w 285390"/>
              <a:gd name="T103" fmla="*/ 116246 h 285390"/>
              <a:gd name="T104" fmla="*/ 474755 w 285390"/>
              <a:gd name="T105" fmla="*/ 146690 h 285390"/>
              <a:gd name="T106" fmla="*/ 241497 w 285390"/>
              <a:gd name="T107" fmla="*/ 116246 h 285390"/>
              <a:gd name="T108" fmla="*/ 167710 w 285390"/>
              <a:gd name="T109" fmla="*/ 767852 h 285390"/>
              <a:gd name="T110" fmla="*/ 921185 w 285390"/>
              <a:gd name="T111" fmla="*/ 921187 h 285390"/>
              <a:gd name="T112" fmla="*/ 14364 w 285390"/>
              <a:gd name="T113" fmla="*/ 0 h 285390"/>
              <a:gd name="T114" fmla="*/ 949932 w 285390"/>
              <a:gd name="T115" fmla="*/ 935564 h 285390"/>
              <a:gd name="T116" fmla="*/ 156929 w 285390"/>
              <a:gd name="T117" fmla="*/ 945146 h 285390"/>
              <a:gd name="T118" fmla="*/ 0 w 285390"/>
              <a:gd name="T119" fmla="*/ 15572 h 2853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285390" h="285390">
                <a:moveTo>
                  <a:pt x="14755" y="238965"/>
                </a:moveTo>
                <a:lnTo>
                  <a:pt x="46065" y="270635"/>
                </a:lnTo>
                <a:lnTo>
                  <a:pt x="46065" y="238965"/>
                </a:lnTo>
                <a:lnTo>
                  <a:pt x="14755" y="238965"/>
                </a:lnTo>
                <a:close/>
                <a:moveTo>
                  <a:pt x="67810" y="236538"/>
                </a:moveTo>
                <a:lnTo>
                  <a:pt x="108042" y="236538"/>
                </a:lnTo>
                <a:cubicBezTo>
                  <a:pt x="110556" y="236538"/>
                  <a:pt x="112353" y="238443"/>
                  <a:pt x="112353" y="240729"/>
                </a:cubicBezTo>
                <a:cubicBezTo>
                  <a:pt x="112353" y="243777"/>
                  <a:pt x="110556" y="245682"/>
                  <a:pt x="108042" y="245682"/>
                </a:cubicBezTo>
                <a:lnTo>
                  <a:pt x="67810" y="245682"/>
                </a:lnTo>
                <a:cubicBezTo>
                  <a:pt x="65296" y="245682"/>
                  <a:pt x="63500" y="243777"/>
                  <a:pt x="63500" y="240729"/>
                </a:cubicBezTo>
                <a:cubicBezTo>
                  <a:pt x="63500" y="238443"/>
                  <a:pt x="65296" y="236538"/>
                  <a:pt x="67810" y="236538"/>
                </a:cubicBezTo>
                <a:close/>
                <a:moveTo>
                  <a:pt x="67825" y="207963"/>
                </a:moveTo>
                <a:lnTo>
                  <a:pt x="125489" y="207963"/>
                </a:lnTo>
                <a:cubicBezTo>
                  <a:pt x="128012" y="207963"/>
                  <a:pt x="129814" y="210249"/>
                  <a:pt x="129814" y="212535"/>
                </a:cubicBezTo>
                <a:cubicBezTo>
                  <a:pt x="129814" y="215202"/>
                  <a:pt x="128012" y="217107"/>
                  <a:pt x="125489" y="217107"/>
                </a:cubicBezTo>
                <a:lnTo>
                  <a:pt x="67825" y="217107"/>
                </a:lnTo>
                <a:cubicBezTo>
                  <a:pt x="65302" y="217107"/>
                  <a:pt x="63500" y="215202"/>
                  <a:pt x="63500" y="212535"/>
                </a:cubicBezTo>
                <a:cubicBezTo>
                  <a:pt x="63500" y="210249"/>
                  <a:pt x="65302" y="207963"/>
                  <a:pt x="67825" y="207963"/>
                </a:cubicBezTo>
                <a:close/>
                <a:moveTo>
                  <a:pt x="32919" y="207963"/>
                </a:moveTo>
                <a:lnTo>
                  <a:pt x="44505" y="207963"/>
                </a:lnTo>
                <a:cubicBezTo>
                  <a:pt x="47039" y="207963"/>
                  <a:pt x="48850" y="210249"/>
                  <a:pt x="48850" y="212535"/>
                </a:cubicBezTo>
                <a:cubicBezTo>
                  <a:pt x="48850" y="215202"/>
                  <a:pt x="47039" y="217107"/>
                  <a:pt x="44505" y="217107"/>
                </a:cubicBezTo>
                <a:lnTo>
                  <a:pt x="32919" y="217107"/>
                </a:lnTo>
                <a:cubicBezTo>
                  <a:pt x="30385" y="217107"/>
                  <a:pt x="28575" y="215202"/>
                  <a:pt x="28575" y="212535"/>
                </a:cubicBezTo>
                <a:cubicBezTo>
                  <a:pt x="28575" y="210249"/>
                  <a:pt x="30385" y="207963"/>
                  <a:pt x="32919" y="207963"/>
                </a:cubicBezTo>
                <a:close/>
                <a:moveTo>
                  <a:pt x="247919" y="201972"/>
                </a:moveTo>
                <a:cubicBezTo>
                  <a:pt x="250065" y="201613"/>
                  <a:pt x="252569" y="203049"/>
                  <a:pt x="253285" y="205204"/>
                </a:cubicBezTo>
                <a:cubicBezTo>
                  <a:pt x="253642" y="207717"/>
                  <a:pt x="252212" y="210231"/>
                  <a:pt x="249707" y="210590"/>
                </a:cubicBezTo>
                <a:lnTo>
                  <a:pt x="223592" y="216335"/>
                </a:lnTo>
                <a:lnTo>
                  <a:pt x="218583" y="234648"/>
                </a:lnTo>
                <a:cubicBezTo>
                  <a:pt x="218226" y="237162"/>
                  <a:pt x="216079" y="238239"/>
                  <a:pt x="213575" y="237880"/>
                </a:cubicBezTo>
                <a:lnTo>
                  <a:pt x="187459" y="232135"/>
                </a:lnTo>
                <a:lnTo>
                  <a:pt x="160271" y="260502"/>
                </a:lnTo>
                <a:cubicBezTo>
                  <a:pt x="159555" y="261220"/>
                  <a:pt x="158482" y="261579"/>
                  <a:pt x="157051" y="261579"/>
                </a:cubicBezTo>
                <a:cubicBezTo>
                  <a:pt x="155978" y="261579"/>
                  <a:pt x="154904" y="261220"/>
                  <a:pt x="154189" y="260502"/>
                </a:cubicBezTo>
                <a:cubicBezTo>
                  <a:pt x="152400" y="259066"/>
                  <a:pt x="152400" y="256193"/>
                  <a:pt x="154189" y="254398"/>
                </a:cubicBezTo>
                <a:lnTo>
                  <a:pt x="183166" y="224235"/>
                </a:lnTo>
                <a:cubicBezTo>
                  <a:pt x="183882" y="223158"/>
                  <a:pt x="185313" y="222799"/>
                  <a:pt x="187102" y="222799"/>
                </a:cubicBezTo>
                <a:lnTo>
                  <a:pt x="211428" y="228544"/>
                </a:lnTo>
                <a:lnTo>
                  <a:pt x="216079" y="211667"/>
                </a:lnTo>
                <a:cubicBezTo>
                  <a:pt x="216437" y="210231"/>
                  <a:pt x="217868" y="208795"/>
                  <a:pt x="219299" y="208436"/>
                </a:cubicBezTo>
                <a:lnTo>
                  <a:pt x="247919" y="201972"/>
                </a:lnTo>
                <a:close/>
                <a:moveTo>
                  <a:pt x="67810" y="179388"/>
                </a:moveTo>
                <a:lnTo>
                  <a:pt x="108042" y="179388"/>
                </a:lnTo>
                <a:cubicBezTo>
                  <a:pt x="110556" y="179388"/>
                  <a:pt x="112353" y="181674"/>
                  <a:pt x="112353" y="184341"/>
                </a:cubicBezTo>
                <a:cubicBezTo>
                  <a:pt x="112353" y="186627"/>
                  <a:pt x="110556" y="188532"/>
                  <a:pt x="108042" y="188532"/>
                </a:cubicBezTo>
                <a:lnTo>
                  <a:pt x="67810" y="188532"/>
                </a:lnTo>
                <a:cubicBezTo>
                  <a:pt x="65296" y="188532"/>
                  <a:pt x="63500" y="186627"/>
                  <a:pt x="63500" y="184341"/>
                </a:cubicBezTo>
                <a:cubicBezTo>
                  <a:pt x="63500" y="181674"/>
                  <a:pt x="65296" y="179388"/>
                  <a:pt x="67810" y="179388"/>
                </a:cubicBezTo>
                <a:close/>
                <a:moveTo>
                  <a:pt x="32919" y="179388"/>
                </a:moveTo>
                <a:lnTo>
                  <a:pt x="44505" y="179388"/>
                </a:lnTo>
                <a:cubicBezTo>
                  <a:pt x="47039" y="179388"/>
                  <a:pt x="48850" y="181674"/>
                  <a:pt x="48850" y="184341"/>
                </a:cubicBezTo>
                <a:cubicBezTo>
                  <a:pt x="48850" y="186627"/>
                  <a:pt x="47039" y="188532"/>
                  <a:pt x="44505" y="188532"/>
                </a:cubicBezTo>
                <a:lnTo>
                  <a:pt x="32919" y="188532"/>
                </a:lnTo>
                <a:cubicBezTo>
                  <a:pt x="30385" y="188532"/>
                  <a:pt x="28575" y="186627"/>
                  <a:pt x="28575" y="184341"/>
                </a:cubicBezTo>
                <a:cubicBezTo>
                  <a:pt x="28575" y="181674"/>
                  <a:pt x="30385" y="179388"/>
                  <a:pt x="32919" y="179388"/>
                </a:cubicBezTo>
                <a:close/>
                <a:moveTo>
                  <a:pt x="226812" y="169863"/>
                </a:moveTo>
                <a:lnTo>
                  <a:pt x="249707" y="174992"/>
                </a:lnTo>
                <a:cubicBezTo>
                  <a:pt x="252212" y="175358"/>
                  <a:pt x="253642" y="177922"/>
                  <a:pt x="253285" y="180120"/>
                </a:cubicBezTo>
                <a:cubicBezTo>
                  <a:pt x="252569" y="182685"/>
                  <a:pt x="250065" y="184150"/>
                  <a:pt x="248276" y="183784"/>
                </a:cubicBezTo>
                <a:lnTo>
                  <a:pt x="227169" y="179021"/>
                </a:lnTo>
                <a:lnTo>
                  <a:pt x="200338" y="204666"/>
                </a:lnTo>
                <a:cubicBezTo>
                  <a:pt x="198907" y="206131"/>
                  <a:pt x="196761" y="206131"/>
                  <a:pt x="194972" y="205032"/>
                </a:cubicBezTo>
                <a:lnTo>
                  <a:pt x="180304" y="194408"/>
                </a:lnTo>
                <a:lnTo>
                  <a:pt x="159913" y="211626"/>
                </a:lnTo>
                <a:cubicBezTo>
                  <a:pt x="158840" y="211992"/>
                  <a:pt x="158124" y="212359"/>
                  <a:pt x="157051" y="212359"/>
                </a:cubicBezTo>
                <a:cubicBezTo>
                  <a:pt x="155978" y="212359"/>
                  <a:pt x="154904" y="211992"/>
                  <a:pt x="153831" y="210893"/>
                </a:cubicBezTo>
                <a:cubicBezTo>
                  <a:pt x="152400" y="208695"/>
                  <a:pt x="152758" y="206131"/>
                  <a:pt x="154547" y="204666"/>
                </a:cubicBezTo>
                <a:lnTo>
                  <a:pt x="177800" y="185616"/>
                </a:lnTo>
                <a:cubicBezTo>
                  <a:pt x="179231" y="184517"/>
                  <a:pt x="181378" y="184150"/>
                  <a:pt x="182809" y="185616"/>
                </a:cubicBezTo>
                <a:lnTo>
                  <a:pt x="197119" y="195873"/>
                </a:lnTo>
                <a:lnTo>
                  <a:pt x="223234" y="170962"/>
                </a:lnTo>
                <a:cubicBezTo>
                  <a:pt x="224307" y="169863"/>
                  <a:pt x="225738" y="169863"/>
                  <a:pt x="226812" y="169863"/>
                </a:cubicBezTo>
                <a:close/>
                <a:moveTo>
                  <a:pt x="67825" y="149225"/>
                </a:moveTo>
                <a:lnTo>
                  <a:pt x="125489" y="149225"/>
                </a:lnTo>
                <a:cubicBezTo>
                  <a:pt x="128012" y="149225"/>
                  <a:pt x="129814" y="151423"/>
                  <a:pt x="129814" y="153621"/>
                </a:cubicBezTo>
                <a:cubicBezTo>
                  <a:pt x="129814" y="156185"/>
                  <a:pt x="128012" y="158384"/>
                  <a:pt x="125489" y="158384"/>
                </a:cubicBezTo>
                <a:lnTo>
                  <a:pt x="67825" y="158384"/>
                </a:lnTo>
                <a:cubicBezTo>
                  <a:pt x="65302" y="158384"/>
                  <a:pt x="63500" y="156185"/>
                  <a:pt x="63500" y="153621"/>
                </a:cubicBezTo>
                <a:cubicBezTo>
                  <a:pt x="63500" y="151423"/>
                  <a:pt x="65302" y="149225"/>
                  <a:pt x="67825" y="149225"/>
                </a:cubicBezTo>
                <a:close/>
                <a:moveTo>
                  <a:pt x="32919" y="149225"/>
                </a:moveTo>
                <a:lnTo>
                  <a:pt x="44505" y="149225"/>
                </a:lnTo>
                <a:cubicBezTo>
                  <a:pt x="47039" y="149225"/>
                  <a:pt x="48850" y="151423"/>
                  <a:pt x="48850" y="153621"/>
                </a:cubicBezTo>
                <a:cubicBezTo>
                  <a:pt x="48850" y="156185"/>
                  <a:pt x="47039" y="158384"/>
                  <a:pt x="44505" y="158384"/>
                </a:cubicBezTo>
                <a:lnTo>
                  <a:pt x="32919" y="158384"/>
                </a:lnTo>
                <a:cubicBezTo>
                  <a:pt x="30385" y="158384"/>
                  <a:pt x="28575" y="156185"/>
                  <a:pt x="28575" y="153621"/>
                </a:cubicBezTo>
                <a:cubicBezTo>
                  <a:pt x="28575" y="151423"/>
                  <a:pt x="30385" y="149225"/>
                  <a:pt x="32919" y="149225"/>
                </a:cubicBezTo>
                <a:close/>
                <a:moveTo>
                  <a:pt x="89976" y="122238"/>
                </a:moveTo>
                <a:lnTo>
                  <a:pt x="123982" y="122238"/>
                </a:lnTo>
                <a:cubicBezTo>
                  <a:pt x="126461" y="122238"/>
                  <a:pt x="128233" y="124143"/>
                  <a:pt x="128233" y="126810"/>
                </a:cubicBezTo>
                <a:cubicBezTo>
                  <a:pt x="128233" y="129477"/>
                  <a:pt x="126461" y="131382"/>
                  <a:pt x="123982" y="131382"/>
                </a:cubicBezTo>
                <a:lnTo>
                  <a:pt x="89976" y="131382"/>
                </a:lnTo>
                <a:cubicBezTo>
                  <a:pt x="87850" y="131382"/>
                  <a:pt x="85725" y="129477"/>
                  <a:pt x="85725" y="126810"/>
                </a:cubicBezTo>
                <a:cubicBezTo>
                  <a:pt x="85725" y="124143"/>
                  <a:pt x="87850" y="122238"/>
                  <a:pt x="89976" y="122238"/>
                </a:cubicBezTo>
                <a:close/>
                <a:moveTo>
                  <a:pt x="32826" y="122238"/>
                </a:moveTo>
                <a:lnTo>
                  <a:pt x="66832" y="122238"/>
                </a:lnTo>
                <a:cubicBezTo>
                  <a:pt x="69311" y="122238"/>
                  <a:pt x="71083" y="124143"/>
                  <a:pt x="71083" y="126810"/>
                </a:cubicBezTo>
                <a:cubicBezTo>
                  <a:pt x="71083" y="129477"/>
                  <a:pt x="69311" y="131382"/>
                  <a:pt x="66832" y="131382"/>
                </a:cubicBezTo>
                <a:lnTo>
                  <a:pt x="32826" y="131382"/>
                </a:lnTo>
                <a:cubicBezTo>
                  <a:pt x="30346" y="131382"/>
                  <a:pt x="28575" y="129477"/>
                  <a:pt x="28575" y="126810"/>
                </a:cubicBezTo>
                <a:cubicBezTo>
                  <a:pt x="28575" y="124143"/>
                  <a:pt x="30346" y="122238"/>
                  <a:pt x="32826" y="122238"/>
                </a:cubicBezTo>
                <a:close/>
                <a:moveTo>
                  <a:pt x="205362" y="117793"/>
                </a:moveTo>
                <a:lnTo>
                  <a:pt x="180863" y="148154"/>
                </a:lnTo>
                <a:cubicBezTo>
                  <a:pt x="186987" y="152083"/>
                  <a:pt x="194914" y="154583"/>
                  <a:pt x="203200" y="154583"/>
                </a:cubicBezTo>
                <a:cubicBezTo>
                  <a:pt x="224817" y="154583"/>
                  <a:pt x="242471" y="138510"/>
                  <a:pt x="244633" y="117793"/>
                </a:cubicBezTo>
                <a:lnTo>
                  <a:pt x="205362" y="117793"/>
                </a:lnTo>
                <a:close/>
                <a:moveTo>
                  <a:pt x="67825" y="92075"/>
                </a:moveTo>
                <a:lnTo>
                  <a:pt x="125489" y="92075"/>
                </a:lnTo>
                <a:cubicBezTo>
                  <a:pt x="128012" y="92075"/>
                  <a:pt x="129814" y="93980"/>
                  <a:pt x="129814" y="96647"/>
                </a:cubicBezTo>
                <a:cubicBezTo>
                  <a:pt x="129814" y="99314"/>
                  <a:pt x="128012" y="101219"/>
                  <a:pt x="125489" y="101219"/>
                </a:cubicBezTo>
                <a:lnTo>
                  <a:pt x="67825" y="101219"/>
                </a:lnTo>
                <a:cubicBezTo>
                  <a:pt x="65302" y="101219"/>
                  <a:pt x="63500" y="99314"/>
                  <a:pt x="63500" y="96647"/>
                </a:cubicBezTo>
                <a:cubicBezTo>
                  <a:pt x="63500" y="93980"/>
                  <a:pt x="65302" y="92075"/>
                  <a:pt x="67825" y="92075"/>
                </a:cubicBezTo>
                <a:close/>
                <a:moveTo>
                  <a:pt x="32919" y="92075"/>
                </a:moveTo>
                <a:lnTo>
                  <a:pt x="44505" y="92075"/>
                </a:lnTo>
                <a:cubicBezTo>
                  <a:pt x="47039" y="92075"/>
                  <a:pt x="48850" y="93980"/>
                  <a:pt x="48850" y="96647"/>
                </a:cubicBezTo>
                <a:cubicBezTo>
                  <a:pt x="48850" y="99314"/>
                  <a:pt x="47039" y="101219"/>
                  <a:pt x="44505" y="101219"/>
                </a:cubicBezTo>
                <a:lnTo>
                  <a:pt x="32919" y="101219"/>
                </a:lnTo>
                <a:cubicBezTo>
                  <a:pt x="30385" y="101219"/>
                  <a:pt x="28575" y="99314"/>
                  <a:pt x="28575" y="96647"/>
                </a:cubicBezTo>
                <a:cubicBezTo>
                  <a:pt x="28575" y="93980"/>
                  <a:pt x="30385" y="92075"/>
                  <a:pt x="32919" y="92075"/>
                </a:cubicBezTo>
                <a:close/>
                <a:moveTo>
                  <a:pt x="207524" y="72072"/>
                </a:moveTo>
                <a:lnTo>
                  <a:pt x="207524" y="109220"/>
                </a:lnTo>
                <a:lnTo>
                  <a:pt x="244633" y="109220"/>
                </a:lnTo>
                <a:cubicBezTo>
                  <a:pt x="242831" y="89932"/>
                  <a:pt x="226979" y="74216"/>
                  <a:pt x="207524" y="72072"/>
                </a:cubicBezTo>
                <a:close/>
                <a:moveTo>
                  <a:pt x="198517" y="72072"/>
                </a:moveTo>
                <a:cubicBezTo>
                  <a:pt x="177620" y="74573"/>
                  <a:pt x="161407" y="92075"/>
                  <a:pt x="161407" y="113506"/>
                </a:cubicBezTo>
                <a:cubicBezTo>
                  <a:pt x="161407" y="124936"/>
                  <a:pt x="166091" y="135652"/>
                  <a:pt x="173657" y="143153"/>
                </a:cubicBezTo>
                <a:lnTo>
                  <a:pt x="198517" y="112078"/>
                </a:lnTo>
                <a:lnTo>
                  <a:pt x="198517" y="72072"/>
                </a:lnTo>
                <a:close/>
                <a:moveTo>
                  <a:pt x="203200" y="63500"/>
                </a:moveTo>
                <a:cubicBezTo>
                  <a:pt x="230942" y="63500"/>
                  <a:pt x="253640" y="86003"/>
                  <a:pt x="253640" y="113506"/>
                </a:cubicBezTo>
                <a:cubicBezTo>
                  <a:pt x="253640" y="141367"/>
                  <a:pt x="230942" y="163156"/>
                  <a:pt x="203200" y="163156"/>
                </a:cubicBezTo>
                <a:cubicBezTo>
                  <a:pt x="175098" y="163156"/>
                  <a:pt x="152400" y="141367"/>
                  <a:pt x="152400" y="113506"/>
                </a:cubicBezTo>
                <a:cubicBezTo>
                  <a:pt x="152400" y="86003"/>
                  <a:pt x="175098" y="63500"/>
                  <a:pt x="203200" y="63500"/>
                </a:cubicBezTo>
                <a:close/>
                <a:moveTo>
                  <a:pt x="67825" y="63500"/>
                </a:moveTo>
                <a:lnTo>
                  <a:pt x="125489" y="63500"/>
                </a:lnTo>
                <a:cubicBezTo>
                  <a:pt x="128012" y="63500"/>
                  <a:pt x="129814" y="65786"/>
                  <a:pt x="129814" y="68072"/>
                </a:cubicBezTo>
                <a:cubicBezTo>
                  <a:pt x="129814" y="70358"/>
                  <a:pt x="128012" y="72644"/>
                  <a:pt x="125489" y="72644"/>
                </a:cubicBezTo>
                <a:lnTo>
                  <a:pt x="67825" y="72644"/>
                </a:lnTo>
                <a:cubicBezTo>
                  <a:pt x="65302" y="72644"/>
                  <a:pt x="63500" y="70358"/>
                  <a:pt x="63500" y="68072"/>
                </a:cubicBezTo>
                <a:cubicBezTo>
                  <a:pt x="63500" y="65786"/>
                  <a:pt x="65302" y="63500"/>
                  <a:pt x="67825" y="63500"/>
                </a:cubicBezTo>
                <a:close/>
                <a:moveTo>
                  <a:pt x="32919" y="63500"/>
                </a:moveTo>
                <a:lnTo>
                  <a:pt x="44505" y="63500"/>
                </a:lnTo>
                <a:cubicBezTo>
                  <a:pt x="47039" y="63500"/>
                  <a:pt x="48850" y="65786"/>
                  <a:pt x="48850" y="68072"/>
                </a:cubicBezTo>
                <a:cubicBezTo>
                  <a:pt x="48850" y="70358"/>
                  <a:pt x="47039" y="72644"/>
                  <a:pt x="44505" y="72644"/>
                </a:cubicBezTo>
                <a:lnTo>
                  <a:pt x="32919" y="72644"/>
                </a:lnTo>
                <a:cubicBezTo>
                  <a:pt x="30385" y="72644"/>
                  <a:pt x="28575" y="70358"/>
                  <a:pt x="28575" y="68072"/>
                </a:cubicBezTo>
                <a:cubicBezTo>
                  <a:pt x="28575" y="65786"/>
                  <a:pt x="30385" y="63500"/>
                  <a:pt x="32919" y="63500"/>
                </a:cubicBezTo>
                <a:close/>
                <a:moveTo>
                  <a:pt x="167859" y="34925"/>
                </a:moveTo>
                <a:lnTo>
                  <a:pt x="212778" y="34925"/>
                </a:lnTo>
                <a:cubicBezTo>
                  <a:pt x="214952" y="34925"/>
                  <a:pt x="217125" y="36830"/>
                  <a:pt x="217125" y="39497"/>
                </a:cubicBezTo>
                <a:cubicBezTo>
                  <a:pt x="217125" y="41783"/>
                  <a:pt x="214952" y="44069"/>
                  <a:pt x="212778" y="44069"/>
                </a:cubicBezTo>
                <a:lnTo>
                  <a:pt x="167859" y="44069"/>
                </a:lnTo>
                <a:cubicBezTo>
                  <a:pt x="165323" y="44069"/>
                  <a:pt x="163512" y="41783"/>
                  <a:pt x="163512" y="39497"/>
                </a:cubicBezTo>
                <a:cubicBezTo>
                  <a:pt x="163512" y="36830"/>
                  <a:pt x="165323" y="34925"/>
                  <a:pt x="167859" y="34925"/>
                </a:cubicBezTo>
                <a:close/>
                <a:moveTo>
                  <a:pt x="72552" y="34925"/>
                </a:moveTo>
                <a:lnTo>
                  <a:pt x="142631" y="34925"/>
                </a:lnTo>
                <a:cubicBezTo>
                  <a:pt x="145491" y="34925"/>
                  <a:pt x="147279" y="36830"/>
                  <a:pt x="147279" y="39497"/>
                </a:cubicBezTo>
                <a:cubicBezTo>
                  <a:pt x="147279" y="41783"/>
                  <a:pt x="145491" y="44069"/>
                  <a:pt x="142631" y="44069"/>
                </a:cubicBezTo>
                <a:lnTo>
                  <a:pt x="72552" y="44069"/>
                </a:lnTo>
                <a:cubicBezTo>
                  <a:pt x="70049" y="44069"/>
                  <a:pt x="68262" y="41783"/>
                  <a:pt x="68262" y="39497"/>
                </a:cubicBezTo>
                <a:cubicBezTo>
                  <a:pt x="68262" y="36830"/>
                  <a:pt x="70049" y="34925"/>
                  <a:pt x="72552" y="34925"/>
                </a:cubicBezTo>
                <a:close/>
                <a:moveTo>
                  <a:pt x="8637" y="8637"/>
                </a:moveTo>
                <a:lnTo>
                  <a:pt x="8637" y="230687"/>
                </a:lnTo>
                <a:lnTo>
                  <a:pt x="50384" y="230687"/>
                </a:lnTo>
                <a:cubicBezTo>
                  <a:pt x="52903" y="230687"/>
                  <a:pt x="54703" y="232487"/>
                  <a:pt x="54703" y="235006"/>
                </a:cubicBezTo>
                <a:lnTo>
                  <a:pt x="54703" y="276753"/>
                </a:lnTo>
                <a:lnTo>
                  <a:pt x="276753" y="276753"/>
                </a:lnTo>
                <a:lnTo>
                  <a:pt x="276753" y="8637"/>
                </a:lnTo>
                <a:lnTo>
                  <a:pt x="8637" y="8637"/>
                </a:lnTo>
                <a:close/>
                <a:moveTo>
                  <a:pt x="4318" y="0"/>
                </a:moveTo>
                <a:lnTo>
                  <a:pt x="281072" y="0"/>
                </a:lnTo>
                <a:cubicBezTo>
                  <a:pt x="283231" y="0"/>
                  <a:pt x="285390" y="2159"/>
                  <a:pt x="285390" y="4678"/>
                </a:cubicBezTo>
                <a:lnTo>
                  <a:pt x="285390" y="281072"/>
                </a:lnTo>
                <a:cubicBezTo>
                  <a:pt x="285390" y="283591"/>
                  <a:pt x="283231" y="285390"/>
                  <a:pt x="281072" y="285390"/>
                </a:cubicBezTo>
                <a:lnTo>
                  <a:pt x="50384" y="285390"/>
                </a:lnTo>
                <a:cubicBezTo>
                  <a:pt x="49304" y="285390"/>
                  <a:pt x="48225" y="285030"/>
                  <a:pt x="47145" y="283951"/>
                </a:cubicBezTo>
                <a:lnTo>
                  <a:pt x="1079" y="237885"/>
                </a:lnTo>
                <a:cubicBezTo>
                  <a:pt x="360" y="237165"/>
                  <a:pt x="0" y="236086"/>
                  <a:pt x="0" y="235006"/>
                </a:cubicBezTo>
                <a:lnTo>
                  <a:pt x="0" y="4678"/>
                </a:lnTo>
                <a:cubicBezTo>
                  <a:pt x="0" y="2159"/>
                  <a:pt x="1799" y="0"/>
                  <a:pt x="43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D5723DB-F73C-4BA9-A485-1387FF185E5B}"/>
              </a:ext>
            </a:extLst>
          </p:cNvPr>
          <p:cNvSpPr/>
          <p:nvPr/>
        </p:nvSpPr>
        <p:spPr>
          <a:xfrm>
            <a:off x="21712518" y="609600"/>
            <a:ext cx="1656132" cy="897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015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M - Theme 18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5C9EE6"/>
      </a:accent1>
      <a:accent2>
        <a:srgbClr val="4CCCAC"/>
      </a:accent2>
      <a:accent3>
        <a:srgbClr val="9FD468"/>
      </a:accent3>
      <a:accent4>
        <a:srgbClr val="FCCA5E"/>
      </a:accent4>
      <a:accent5>
        <a:srgbClr val="EA5362"/>
      </a:accent5>
      <a:accent6>
        <a:srgbClr val="52647F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{9BB6B025-EE7B-B14D-8EC8-5D2DE61B865A}tf16401378</Template>
  <TotalTime>87931</TotalTime>
  <Words>84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Lato Light</vt:lpstr>
      <vt:lpstr>Poppins</vt:lpstr>
      <vt:lpstr>Poppins Light</vt:lpstr>
      <vt:lpstr>Poppins Medium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Andrew Scuoler</cp:lastModifiedBy>
  <cp:revision>15554</cp:revision>
  <cp:lastPrinted>2019-07-07T18:31:34Z</cp:lastPrinted>
  <dcterms:created xsi:type="dcterms:W3CDTF">2014-11-12T21:47:38Z</dcterms:created>
  <dcterms:modified xsi:type="dcterms:W3CDTF">2021-10-08T11:54:54Z</dcterms:modified>
  <cp:category/>
</cp:coreProperties>
</file>